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61" r:id="rId5"/>
    <p:sldId id="263" r:id="rId6"/>
    <p:sldId id="264" r:id="rId7"/>
    <p:sldId id="265" r:id="rId8"/>
    <p:sldId id="260" r:id="rId9"/>
    <p:sldId id="262" r:id="rId10"/>
    <p:sldId id="266" r:id="rId11"/>
    <p:sldId id="267" r:id="rId12"/>
    <p:sldId id="270" r:id="rId13"/>
    <p:sldId id="271" r:id="rId14"/>
    <p:sldId id="272" r:id="rId15"/>
    <p:sldId id="268" r:id="rId16"/>
    <p:sldId id="269" r:id="rId17"/>
    <p:sldId id="259" r:id="rId18"/>
    <p:sldId id="273" r:id="rId19"/>
    <p:sldId id="277" r:id="rId20"/>
    <p:sldId id="276" r:id="rId21"/>
    <p:sldId id="274" r:id="rId22"/>
    <p:sldId id="275" r:id="rId23"/>
    <p:sldId id="278" r:id="rId24"/>
    <p:sldId id="280" r:id="rId25"/>
    <p:sldId id="281" r:id="rId26"/>
    <p:sldId id="279" r:id="rId27"/>
    <p:sldId id="282" r:id="rId28"/>
    <p:sldId id="283" r:id="rId29"/>
    <p:sldId id="284" r:id="rId30"/>
    <p:sldId id="286" r:id="rId31"/>
    <p:sldId id="28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6F6DE8-A08B-4AA8-8AA5-3EC157FA80E3}" v="22" dt="2023-08-09T20:15:02.9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chel Marbaker" userId="33ab2cc4ec646a75" providerId="LiveId" clId="{8F6F6DE8-A08B-4AA8-8AA5-3EC157FA80E3}"/>
    <pc:docChg chg="custSel addSld modSld sldOrd">
      <pc:chgData name="Rachel Marbaker" userId="33ab2cc4ec646a75" providerId="LiveId" clId="{8F6F6DE8-A08B-4AA8-8AA5-3EC157FA80E3}" dt="2023-08-15T19:02:35.193" v="1330" actId="14100"/>
      <pc:docMkLst>
        <pc:docMk/>
      </pc:docMkLst>
      <pc:sldChg chg="addSp modSp new mod">
        <pc:chgData name="Rachel Marbaker" userId="33ab2cc4ec646a75" providerId="LiveId" clId="{8F6F6DE8-A08B-4AA8-8AA5-3EC157FA80E3}" dt="2023-08-15T19:02:35.193" v="1330" actId="14100"/>
        <pc:sldMkLst>
          <pc:docMk/>
          <pc:sldMk cId="3370853438" sldId="285"/>
        </pc:sldMkLst>
        <pc:spChg chg="mod">
          <ac:chgData name="Rachel Marbaker" userId="33ab2cc4ec646a75" providerId="LiveId" clId="{8F6F6DE8-A08B-4AA8-8AA5-3EC157FA80E3}" dt="2023-08-15T19:00:08.750" v="1289" actId="20577"/>
          <ac:spMkLst>
            <pc:docMk/>
            <pc:sldMk cId="3370853438" sldId="285"/>
            <ac:spMk id="3" creationId="{C30609DE-4A60-AFBE-244F-6810C9CFC495}"/>
          </ac:spMkLst>
        </pc:spChg>
        <pc:picChg chg="add mod">
          <ac:chgData name="Rachel Marbaker" userId="33ab2cc4ec646a75" providerId="LiveId" clId="{8F6F6DE8-A08B-4AA8-8AA5-3EC157FA80E3}" dt="2023-08-15T19:01:28.943" v="1326" actId="1076"/>
          <ac:picMkLst>
            <pc:docMk/>
            <pc:sldMk cId="3370853438" sldId="285"/>
            <ac:picMk id="5" creationId="{1ACE5F20-9CF9-4212-278F-B9E3A68A444F}"/>
          </ac:picMkLst>
        </pc:picChg>
        <pc:picChg chg="add mod">
          <ac:chgData name="Rachel Marbaker" userId="33ab2cc4ec646a75" providerId="LiveId" clId="{8F6F6DE8-A08B-4AA8-8AA5-3EC157FA80E3}" dt="2023-08-15T19:02:35.193" v="1330" actId="14100"/>
          <ac:picMkLst>
            <pc:docMk/>
            <pc:sldMk cId="3370853438" sldId="285"/>
            <ac:picMk id="7" creationId="{4BB4414C-1787-2B5A-3452-9F17BC526AD9}"/>
          </ac:picMkLst>
        </pc:picChg>
      </pc:sldChg>
      <pc:sldChg chg="addSp delSp modSp add mod ord">
        <pc:chgData name="Rachel Marbaker" userId="33ab2cc4ec646a75" providerId="LiveId" clId="{8F6F6DE8-A08B-4AA8-8AA5-3EC157FA80E3}" dt="2023-08-15T19:01:06.445" v="1321" actId="27636"/>
        <pc:sldMkLst>
          <pc:docMk/>
          <pc:sldMk cId="1177577368" sldId="286"/>
        </pc:sldMkLst>
        <pc:spChg chg="mod">
          <ac:chgData name="Rachel Marbaker" userId="33ab2cc4ec646a75" providerId="LiveId" clId="{8F6F6DE8-A08B-4AA8-8AA5-3EC157FA80E3}" dt="2023-08-15T18:56:12.931" v="1201" actId="1076"/>
          <ac:spMkLst>
            <pc:docMk/>
            <pc:sldMk cId="1177577368" sldId="286"/>
            <ac:spMk id="2" creationId="{57895570-DF5C-1A8D-67F0-A62C7C0C58EC}"/>
          </ac:spMkLst>
        </pc:spChg>
        <pc:spChg chg="mod">
          <ac:chgData name="Rachel Marbaker" userId="33ab2cc4ec646a75" providerId="LiveId" clId="{8F6F6DE8-A08B-4AA8-8AA5-3EC157FA80E3}" dt="2023-08-15T19:01:06.445" v="1321" actId="27636"/>
          <ac:spMkLst>
            <pc:docMk/>
            <pc:sldMk cId="1177577368" sldId="286"/>
            <ac:spMk id="3" creationId="{D15F2DBD-6BA8-9EF6-8957-F4A503F1F319}"/>
          </ac:spMkLst>
        </pc:spChg>
        <pc:spChg chg="add del mod">
          <ac:chgData name="Rachel Marbaker" userId="33ab2cc4ec646a75" providerId="LiveId" clId="{8F6F6DE8-A08B-4AA8-8AA5-3EC157FA80E3}" dt="2023-08-15T18:56:31.017" v="1209" actId="478"/>
          <ac:spMkLst>
            <pc:docMk/>
            <pc:sldMk cId="1177577368" sldId="286"/>
            <ac:spMk id="5" creationId="{81AD7244-5888-B632-BBC4-161EE458E968}"/>
          </ac:spMkLst>
        </pc:spChg>
        <pc:picChg chg="add mod">
          <ac:chgData name="Rachel Marbaker" userId="33ab2cc4ec646a75" providerId="LiveId" clId="{8F6F6DE8-A08B-4AA8-8AA5-3EC157FA80E3}" dt="2023-08-15T18:57:59.664" v="1219" actId="1076"/>
          <ac:picMkLst>
            <pc:docMk/>
            <pc:sldMk cId="1177577368" sldId="286"/>
            <ac:picMk id="7" creationId="{EEF9445B-D076-4CE2-F3BB-E09C1B04682F}"/>
          </ac:picMkLst>
        </pc:picChg>
        <pc:picChg chg="add del">
          <ac:chgData name="Rachel Marbaker" userId="33ab2cc4ec646a75" providerId="LiveId" clId="{8F6F6DE8-A08B-4AA8-8AA5-3EC157FA80E3}" dt="2023-08-15T18:57:29.995" v="1214" actId="478"/>
          <ac:picMkLst>
            <pc:docMk/>
            <pc:sldMk cId="1177577368" sldId="286"/>
            <ac:picMk id="9" creationId="{99BC6B6D-854D-7226-E6DF-BB7A1B53122B}"/>
          </ac:picMkLst>
        </pc:picChg>
        <pc:picChg chg="add mod">
          <ac:chgData name="Rachel Marbaker" userId="33ab2cc4ec646a75" providerId="LiveId" clId="{8F6F6DE8-A08B-4AA8-8AA5-3EC157FA80E3}" dt="2023-08-15T18:57:51.745" v="1217" actId="1076"/>
          <ac:picMkLst>
            <pc:docMk/>
            <pc:sldMk cId="1177577368" sldId="286"/>
            <ac:picMk id="11" creationId="{A1FD2723-766A-E465-E190-46E22C64D550}"/>
          </ac:picMkLst>
        </pc:picChg>
      </pc:sldChg>
    </pc:docChg>
  </pc:docChgLst>
  <pc:docChgLst>
    <pc:chgData name="rachel m" userId="33ab2cc4ec646a75" providerId="LiveId" clId="{8F6F6DE8-A08B-4AA8-8AA5-3EC157FA80E3}"/>
    <pc:docChg chg="undo custSel addSld delSld modSld sldOrd">
      <pc:chgData name="rachel m" userId="33ab2cc4ec646a75" providerId="LiveId" clId="{8F6F6DE8-A08B-4AA8-8AA5-3EC157FA80E3}" dt="2023-08-10T21:38:02.544" v="12697" actId="20577"/>
      <pc:docMkLst>
        <pc:docMk/>
      </pc:docMkLst>
      <pc:sldChg chg="modSp mod">
        <pc:chgData name="rachel m" userId="33ab2cc4ec646a75" providerId="LiveId" clId="{8F6F6DE8-A08B-4AA8-8AA5-3EC157FA80E3}" dt="2023-08-01T20:08:20.037" v="6237" actId="20577"/>
        <pc:sldMkLst>
          <pc:docMk/>
          <pc:sldMk cId="1424850094" sldId="259"/>
        </pc:sldMkLst>
        <pc:spChg chg="mod">
          <ac:chgData name="rachel m" userId="33ab2cc4ec646a75" providerId="LiveId" clId="{8F6F6DE8-A08B-4AA8-8AA5-3EC157FA80E3}" dt="2023-08-01T20:08:20.037" v="6237" actId="20577"/>
          <ac:spMkLst>
            <pc:docMk/>
            <pc:sldMk cId="1424850094" sldId="259"/>
            <ac:spMk id="3" creationId="{D15F2DBD-6BA8-9EF6-8957-F4A503F1F319}"/>
          </ac:spMkLst>
        </pc:spChg>
      </pc:sldChg>
      <pc:sldChg chg="modSp mod">
        <pc:chgData name="rachel m" userId="33ab2cc4ec646a75" providerId="LiveId" clId="{8F6F6DE8-A08B-4AA8-8AA5-3EC157FA80E3}" dt="2023-07-31T19:21:18.619" v="2458" actId="1076"/>
        <pc:sldMkLst>
          <pc:docMk/>
          <pc:sldMk cId="2920307487" sldId="260"/>
        </pc:sldMkLst>
        <pc:picChg chg="mod">
          <ac:chgData name="rachel m" userId="33ab2cc4ec646a75" providerId="LiveId" clId="{8F6F6DE8-A08B-4AA8-8AA5-3EC157FA80E3}" dt="2023-07-31T19:21:18.619" v="2458" actId="1076"/>
          <ac:picMkLst>
            <pc:docMk/>
            <pc:sldMk cId="2920307487" sldId="260"/>
            <ac:picMk id="5" creationId="{E6E66A72-A768-3F61-230D-D7E900D2B571}"/>
          </ac:picMkLst>
        </pc:picChg>
      </pc:sldChg>
      <pc:sldChg chg="modSp mod">
        <pc:chgData name="rachel m" userId="33ab2cc4ec646a75" providerId="LiveId" clId="{8F6F6DE8-A08B-4AA8-8AA5-3EC157FA80E3}" dt="2023-08-01T17:02:14.272" v="3812" actId="20577"/>
        <pc:sldMkLst>
          <pc:docMk/>
          <pc:sldMk cId="1685117274" sldId="261"/>
        </pc:sldMkLst>
        <pc:spChg chg="mod">
          <ac:chgData name="rachel m" userId="33ab2cc4ec646a75" providerId="LiveId" clId="{8F6F6DE8-A08B-4AA8-8AA5-3EC157FA80E3}" dt="2023-08-01T17:02:14.272" v="3812" actId="20577"/>
          <ac:spMkLst>
            <pc:docMk/>
            <pc:sldMk cId="1685117274" sldId="261"/>
            <ac:spMk id="3" creationId="{AB983FE7-5259-8E7A-A5FE-8BDE8DA5748C}"/>
          </ac:spMkLst>
        </pc:spChg>
      </pc:sldChg>
      <pc:sldChg chg="addSp delSp modSp mod">
        <pc:chgData name="rachel m" userId="33ab2cc4ec646a75" providerId="LiveId" clId="{8F6F6DE8-A08B-4AA8-8AA5-3EC157FA80E3}" dt="2023-08-02T20:21:49.320" v="6811" actId="20577"/>
        <pc:sldMkLst>
          <pc:docMk/>
          <pc:sldMk cId="1782023974" sldId="262"/>
        </pc:sldMkLst>
        <pc:spChg chg="mod">
          <ac:chgData name="rachel m" userId="33ab2cc4ec646a75" providerId="LiveId" clId="{8F6F6DE8-A08B-4AA8-8AA5-3EC157FA80E3}" dt="2023-07-31T19:22:42.019" v="2469" actId="14100"/>
          <ac:spMkLst>
            <pc:docMk/>
            <pc:sldMk cId="1782023974" sldId="262"/>
            <ac:spMk id="2" creationId="{1EE1D590-885D-1676-293C-8422F22EC1DC}"/>
          </ac:spMkLst>
        </pc:spChg>
        <pc:spChg chg="del">
          <ac:chgData name="rachel m" userId="33ab2cc4ec646a75" providerId="LiveId" clId="{8F6F6DE8-A08B-4AA8-8AA5-3EC157FA80E3}" dt="2023-07-31T19:21:55.120" v="2462"/>
          <ac:spMkLst>
            <pc:docMk/>
            <pc:sldMk cId="1782023974" sldId="262"/>
            <ac:spMk id="3" creationId="{E702FC86-B858-078E-C6A0-C755BC23DA5E}"/>
          </ac:spMkLst>
        </pc:spChg>
        <pc:spChg chg="add mod">
          <ac:chgData name="rachel m" userId="33ab2cc4ec646a75" providerId="LiveId" clId="{8F6F6DE8-A08B-4AA8-8AA5-3EC157FA80E3}" dt="2023-08-02T20:21:49.320" v="6811" actId="20577"/>
          <ac:spMkLst>
            <pc:docMk/>
            <pc:sldMk cId="1782023974" sldId="262"/>
            <ac:spMk id="5" creationId="{0C578901-99A4-4F3D-DEBF-0A2123290C95}"/>
          </ac:spMkLst>
        </pc:spChg>
        <pc:spChg chg="add del mod">
          <ac:chgData name="rachel m" userId="33ab2cc4ec646a75" providerId="LiveId" clId="{8F6F6DE8-A08B-4AA8-8AA5-3EC157FA80E3}" dt="2023-07-31T19:22:26.836" v="2467" actId="478"/>
          <ac:spMkLst>
            <pc:docMk/>
            <pc:sldMk cId="1782023974" sldId="262"/>
            <ac:spMk id="6" creationId="{882F7B8D-863A-589E-B5CF-7B23BF68A32B}"/>
          </ac:spMkLst>
        </pc:spChg>
        <pc:picChg chg="add del mod">
          <ac:chgData name="rachel m" userId="33ab2cc4ec646a75" providerId="LiveId" clId="{8F6F6DE8-A08B-4AA8-8AA5-3EC157FA80E3}" dt="2023-07-31T19:21:56.877" v="2463" actId="478"/>
          <ac:picMkLst>
            <pc:docMk/>
            <pc:sldMk cId="1782023974" sldId="262"/>
            <ac:picMk id="4" creationId="{2FF29982-2D03-0ED4-B4C3-9C9508B3405C}"/>
          </ac:picMkLst>
        </pc:picChg>
        <pc:picChg chg="add del">
          <ac:chgData name="rachel m" userId="33ab2cc4ec646a75" providerId="LiveId" clId="{8F6F6DE8-A08B-4AA8-8AA5-3EC157FA80E3}" dt="2023-08-01T16:29:29.649" v="2480" actId="478"/>
          <ac:picMkLst>
            <pc:docMk/>
            <pc:sldMk cId="1782023974" sldId="262"/>
            <ac:picMk id="4" creationId="{E1C2BAFC-5B01-9712-7673-4012096FA474}"/>
          </ac:picMkLst>
        </pc:picChg>
        <pc:picChg chg="add mod">
          <ac:chgData name="rachel m" userId="33ab2cc4ec646a75" providerId="LiveId" clId="{8F6F6DE8-A08B-4AA8-8AA5-3EC157FA80E3}" dt="2023-07-31T19:22:17.904" v="2465" actId="1076"/>
          <ac:picMkLst>
            <pc:docMk/>
            <pc:sldMk cId="1782023974" sldId="262"/>
            <ac:picMk id="8" creationId="{BBDBD77C-5873-491D-29A2-7ECB525A382C}"/>
          </ac:picMkLst>
        </pc:picChg>
      </pc:sldChg>
      <pc:sldChg chg="addSp delSp modSp new mod">
        <pc:chgData name="rachel m" userId="33ab2cc4ec646a75" providerId="LiveId" clId="{8F6F6DE8-A08B-4AA8-8AA5-3EC157FA80E3}" dt="2023-07-28T22:49:23.277" v="1416" actId="14100"/>
        <pc:sldMkLst>
          <pc:docMk/>
          <pc:sldMk cId="919066585" sldId="263"/>
        </pc:sldMkLst>
        <pc:spChg chg="del">
          <ac:chgData name="rachel m" userId="33ab2cc4ec646a75" providerId="LiveId" clId="{8F6F6DE8-A08B-4AA8-8AA5-3EC157FA80E3}" dt="2023-07-28T22:47:01.221" v="1393"/>
          <ac:spMkLst>
            <pc:docMk/>
            <pc:sldMk cId="919066585" sldId="263"/>
            <ac:spMk id="3" creationId="{406D44CD-A7BE-C7C5-0CD5-151827DF66B1}"/>
          </ac:spMkLst>
        </pc:spChg>
        <pc:spChg chg="add mod">
          <ac:chgData name="rachel m" userId="33ab2cc4ec646a75" providerId="LiveId" clId="{8F6F6DE8-A08B-4AA8-8AA5-3EC157FA80E3}" dt="2023-07-28T22:48:50.364" v="1408" actId="207"/>
          <ac:spMkLst>
            <pc:docMk/>
            <pc:sldMk cId="919066585" sldId="263"/>
            <ac:spMk id="10" creationId="{22D87964-5839-A687-00D6-934CA13441BD}"/>
          </ac:spMkLst>
        </pc:spChg>
        <pc:spChg chg="add mod">
          <ac:chgData name="rachel m" userId="33ab2cc4ec646a75" providerId="LiveId" clId="{8F6F6DE8-A08B-4AA8-8AA5-3EC157FA80E3}" dt="2023-07-28T22:49:07.248" v="1413" actId="1076"/>
          <ac:spMkLst>
            <pc:docMk/>
            <pc:sldMk cId="919066585" sldId="263"/>
            <ac:spMk id="11" creationId="{8872D6F9-AF9F-2839-178E-39D5464673E6}"/>
          </ac:spMkLst>
        </pc:spChg>
        <pc:spChg chg="add mod">
          <ac:chgData name="rachel m" userId="33ab2cc4ec646a75" providerId="LiveId" clId="{8F6F6DE8-A08B-4AA8-8AA5-3EC157FA80E3}" dt="2023-07-28T22:49:23.277" v="1416" actId="14100"/>
          <ac:spMkLst>
            <pc:docMk/>
            <pc:sldMk cId="919066585" sldId="263"/>
            <ac:spMk id="12" creationId="{6A730631-6E9B-E82B-BB29-29585FCAC7F0}"/>
          </ac:spMkLst>
        </pc:spChg>
        <pc:picChg chg="add mod">
          <ac:chgData name="rachel m" userId="33ab2cc4ec646a75" providerId="LiveId" clId="{8F6F6DE8-A08B-4AA8-8AA5-3EC157FA80E3}" dt="2023-07-28T22:49:00.746" v="1411" actId="1076"/>
          <ac:picMkLst>
            <pc:docMk/>
            <pc:sldMk cId="919066585" sldId="263"/>
            <ac:picMk id="5" creationId="{41B7236A-0D7E-CD02-8D05-886050FEF8D0}"/>
          </ac:picMkLst>
        </pc:picChg>
        <pc:picChg chg="add mod">
          <ac:chgData name="rachel m" userId="33ab2cc4ec646a75" providerId="LiveId" clId="{8F6F6DE8-A08B-4AA8-8AA5-3EC157FA80E3}" dt="2023-07-28T22:47:37.780" v="1398" actId="1076"/>
          <ac:picMkLst>
            <pc:docMk/>
            <pc:sldMk cId="919066585" sldId="263"/>
            <ac:picMk id="7" creationId="{B5D98EA4-B2CB-2855-3A01-459DCD2ACA0E}"/>
          </ac:picMkLst>
        </pc:picChg>
        <pc:picChg chg="add del mod">
          <ac:chgData name="rachel m" userId="33ab2cc4ec646a75" providerId="LiveId" clId="{8F6F6DE8-A08B-4AA8-8AA5-3EC157FA80E3}" dt="2023-07-28T22:48:03.146" v="1400" actId="478"/>
          <ac:picMkLst>
            <pc:docMk/>
            <pc:sldMk cId="919066585" sldId="263"/>
            <ac:picMk id="9" creationId="{25358E78-DDD3-0F10-BA70-2D3F0849094A}"/>
          </ac:picMkLst>
        </pc:picChg>
      </pc:sldChg>
      <pc:sldChg chg="addSp delSp modSp new mod">
        <pc:chgData name="rachel m" userId="33ab2cc4ec646a75" providerId="LiveId" clId="{8F6F6DE8-A08B-4AA8-8AA5-3EC157FA80E3}" dt="2023-07-28T22:51:00.286" v="1671" actId="20577"/>
        <pc:sldMkLst>
          <pc:docMk/>
          <pc:sldMk cId="2322423572" sldId="264"/>
        </pc:sldMkLst>
        <pc:spChg chg="del">
          <ac:chgData name="rachel m" userId="33ab2cc4ec646a75" providerId="LiveId" clId="{8F6F6DE8-A08B-4AA8-8AA5-3EC157FA80E3}" dt="2023-07-28T22:48:09.731" v="1402"/>
          <ac:spMkLst>
            <pc:docMk/>
            <pc:sldMk cId="2322423572" sldId="264"/>
            <ac:spMk id="3" creationId="{80976CC8-70A6-1CDA-7893-3248059129DA}"/>
          </ac:spMkLst>
        </pc:spChg>
        <pc:spChg chg="add mod">
          <ac:chgData name="rachel m" userId="33ab2cc4ec646a75" providerId="LiveId" clId="{8F6F6DE8-A08B-4AA8-8AA5-3EC157FA80E3}" dt="2023-07-28T22:51:00.286" v="1671" actId="20577"/>
          <ac:spMkLst>
            <pc:docMk/>
            <pc:sldMk cId="2322423572" sldId="264"/>
            <ac:spMk id="6" creationId="{CA712254-F1A0-D430-7D18-817269A65FDC}"/>
          </ac:spMkLst>
        </pc:spChg>
        <pc:picChg chg="add mod">
          <ac:chgData name="rachel m" userId="33ab2cc4ec646a75" providerId="LiveId" clId="{8F6F6DE8-A08B-4AA8-8AA5-3EC157FA80E3}" dt="2023-07-28T22:48:19.275" v="1405" actId="14100"/>
          <ac:picMkLst>
            <pc:docMk/>
            <pc:sldMk cId="2322423572" sldId="264"/>
            <ac:picMk id="5" creationId="{4C237B33-43A5-4D21-9261-532356757796}"/>
          </ac:picMkLst>
        </pc:picChg>
      </pc:sldChg>
      <pc:sldChg chg="modSp new mod">
        <pc:chgData name="rachel m" userId="33ab2cc4ec646a75" providerId="LiveId" clId="{8F6F6DE8-A08B-4AA8-8AA5-3EC157FA80E3}" dt="2023-08-01T16:55:33.963" v="3573" actId="20577"/>
        <pc:sldMkLst>
          <pc:docMk/>
          <pc:sldMk cId="2924061280" sldId="265"/>
        </pc:sldMkLst>
        <pc:spChg chg="mod">
          <ac:chgData name="rachel m" userId="33ab2cc4ec646a75" providerId="LiveId" clId="{8F6F6DE8-A08B-4AA8-8AA5-3EC157FA80E3}" dt="2023-07-28T22:54:33.144" v="2200" actId="20577"/>
          <ac:spMkLst>
            <pc:docMk/>
            <pc:sldMk cId="2924061280" sldId="265"/>
            <ac:spMk id="2" creationId="{1C56E319-3519-F567-9E1F-13A65D588488}"/>
          </ac:spMkLst>
        </pc:spChg>
        <pc:spChg chg="mod">
          <ac:chgData name="rachel m" userId="33ab2cc4ec646a75" providerId="LiveId" clId="{8F6F6DE8-A08B-4AA8-8AA5-3EC157FA80E3}" dt="2023-08-01T16:55:33.963" v="3573" actId="20577"/>
          <ac:spMkLst>
            <pc:docMk/>
            <pc:sldMk cId="2924061280" sldId="265"/>
            <ac:spMk id="3" creationId="{D3CF1D82-3F9F-4D9C-C137-F55D6FD80233}"/>
          </ac:spMkLst>
        </pc:spChg>
      </pc:sldChg>
      <pc:sldChg chg="addSp delSp modSp add mod ord">
        <pc:chgData name="rachel m" userId="33ab2cc4ec646a75" providerId="LiveId" clId="{8F6F6DE8-A08B-4AA8-8AA5-3EC157FA80E3}" dt="2023-08-01T16:51:50.306" v="3208" actId="20577"/>
        <pc:sldMkLst>
          <pc:docMk/>
          <pc:sldMk cId="2547621682" sldId="266"/>
        </pc:sldMkLst>
        <pc:spChg chg="mod">
          <ac:chgData name="rachel m" userId="33ab2cc4ec646a75" providerId="LiveId" clId="{8F6F6DE8-A08B-4AA8-8AA5-3EC157FA80E3}" dt="2023-08-01T16:45:10.631" v="2843" actId="20577"/>
          <ac:spMkLst>
            <pc:docMk/>
            <pc:sldMk cId="2547621682" sldId="266"/>
            <ac:spMk id="2" creationId="{1EE1D590-885D-1676-293C-8422F22EC1DC}"/>
          </ac:spMkLst>
        </pc:spChg>
        <pc:spChg chg="add mod">
          <ac:chgData name="rachel m" userId="33ab2cc4ec646a75" providerId="LiveId" clId="{8F6F6DE8-A08B-4AA8-8AA5-3EC157FA80E3}" dt="2023-08-01T16:51:50.306" v="3208" actId="20577"/>
          <ac:spMkLst>
            <pc:docMk/>
            <pc:sldMk cId="2547621682" sldId="266"/>
            <ac:spMk id="3" creationId="{93172BF0-ADDF-457F-43AF-3EE64E6B6274}"/>
          </ac:spMkLst>
        </pc:spChg>
        <pc:spChg chg="add del">
          <ac:chgData name="rachel m" userId="33ab2cc4ec646a75" providerId="LiveId" clId="{8F6F6DE8-A08B-4AA8-8AA5-3EC157FA80E3}" dt="2023-07-31T19:51:55.205" v="2475" actId="478"/>
          <ac:spMkLst>
            <pc:docMk/>
            <pc:sldMk cId="2547621682" sldId="266"/>
            <ac:spMk id="5" creationId="{9E443258-CA61-237D-0943-A3FA717CAF0D}"/>
          </ac:spMkLst>
        </pc:spChg>
        <pc:spChg chg="add mod">
          <ac:chgData name="rachel m" userId="33ab2cc4ec646a75" providerId="LiveId" clId="{8F6F6DE8-A08B-4AA8-8AA5-3EC157FA80E3}" dt="2023-07-31T19:52:10.235" v="2477" actId="207"/>
          <ac:spMkLst>
            <pc:docMk/>
            <pc:sldMk cId="2547621682" sldId="266"/>
            <ac:spMk id="6" creationId="{BE9859B3-B75B-B661-6CBC-2D0E53819107}"/>
          </ac:spMkLst>
        </pc:spChg>
        <pc:picChg chg="add mod">
          <ac:chgData name="rachel m" userId="33ab2cc4ec646a75" providerId="LiveId" clId="{8F6F6DE8-A08B-4AA8-8AA5-3EC157FA80E3}" dt="2023-07-31T19:51:35.149" v="2473" actId="1076"/>
          <ac:picMkLst>
            <pc:docMk/>
            <pc:sldMk cId="2547621682" sldId="266"/>
            <ac:picMk id="4" creationId="{7D3984BF-2E10-3028-FD29-6C17231C4357}"/>
          </ac:picMkLst>
        </pc:picChg>
        <pc:picChg chg="del">
          <ac:chgData name="rachel m" userId="33ab2cc4ec646a75" providerId="LiveId" clId="{8F6F6DE8-A08B-4AA8-8AA5-3EC157FA80E3}" dt="2023-07-31T19:51:31.726" v="2472" actId="478"/>
          <ac:picMkLst>
            <pc:docMk/>
            <pc:sldMk cId="2547621682" sldId="266"/>
            <ac:picMk id="8" creationId="{BBDBD77C-5873-491D-29A2-7ECB525A382C}"/>
          </ac:picMkLst>
        </pc:picChg>
      </pc:sldChg>
      <pc:sldChg chg="addSp delSp modSp add del mod">
        <pc:chgData name="rachel m" userId="33ab2cc4ec646a75" providerId="LiveId" clId="{8F6F6DE8-A08B-4AA8-8AA5-3EC157FA80E3}" dt="2023-08-01T16:53:15.907" v="3209" actId="2696"/>
        <pc:sldMkLst>
          <pc:docMk/>
          <pc:sldMk cId="536539934" sldId="267"/>
        </pc:sldMkLst>
        <pc:spChg chg="mod">
          <ac:chgData name="rachel m" userId="33ab2cc4ec646a75" providerId="LiveId" clId="{8F6F6DE8-A08B-4AA8-8AA5-3EC157FA80E3}" dt="2023-08-01T16:29:50.172" v="2487" actId="1076"/>
          <ac:spMkLst>
            <pc:docMk/>
            <pc:sldMk cId="536539934" sldId="267"/>
            <ac:spMk id="2" creationId="{1EE1D590-885D-1676-293C-8422F22EC1DC}"/>
          </ac:spMkLst>
        </pc:spChg>
        <pc:spChg chg="add mod">
          <ac:chgData name="rachel m" userId="33ab2cc4ec646a75" providerId="LiveId" clId="{8F6F6DE8-A08B-4AA8-8AA5-3EC157FA80E3}" dt="2023-08-01T16:30:19.566" v="2489" actId="207"/>
          <ac:spMkLst>
            <pc:docMk/>
            <pc:sldMk cId="536539934" sldId="267"/>
            <ac:spMk id="3" creationId="{9C786F1B-CC35-B36E-34BF-AC485223CC44}"/>
          </ac:spMkLst>
        </pc:spChg>
        <pc:picChg chg="mod">
          <ac:chgData name="rachel m" userId="33ab2cc4ec646a75" providerId="LiveId" clId="{8F6F6DE8-A08B-4AA8-8AA5-3EC157FA80E3}" dt="2023-08-01T16:29:44.456" v="2485" actId="1076"/>
          <ac:picMkLst>
            <pc:docMk/>
            <pc:sldMk cId="536539934" sldId="267"/>
            <ac:picMk id="4" creationId="{E1C2BAFC-5B01-9712-7673-4012096FA474}"/>
          </ac:picMkLst>
        </pc:picChg>
        <pc:picChg chg="del">
          <ac:chgData name="rachel m" userId="33ab2cc4ec646a75" providerId="LiveId" clId="{8F6F6DE8-A08B-4AA8-8AA5-3EC157FA80E3}" dt="2023-08-01T16:29:33.247" v="2481" actId="478"/>
          <ac:picMkLst>
            <pc:docMk/>
            <pc:sldMk cId="536539934" sldId="267"/>
            <ac:picMk id="8" creationId="{BBDBD77C-5873-491D-29A2-7ECB525A382C}"/>
          </ac:picMkLst>
        </pc:picChg>
      </pc:sldChg>
      <pc:sldChg chg="modSp new mod">
        <pc:chgData name="rachel m" userId="33ab2cc4ec646a75" providerId="LiveId" clId="{8F6F6DE8-A08B-4AA8-8AA5-3EC157FA80E3}" dt="2023-08-01T16:56:48.645" v="3799" actId="15"/>
        <pc:sldMkLst>
          <pc:docMk/>
          <pc:sldMk cId="3457133462" sldId="267"/>
        </pc:sldMkLst>
        <pc:spChg chg="mod">
          <ac:chgData name="rachel m" userId="33ab2cc4ec646a75" providerId="LiveId" clId="{8F6F6DE8-A08B-4AA8-8AA5-3EC157FA80E3}" dt="2023-08-01T16:53:27.999" v="3244" actId="20577"/>
          <ac:spMkLst>
            <pc:docMk/>
            <pc:sldMk cId="3457133462" sldId="267"/>
            <ac:spMk id="2" creationId="{471B5FC2-5881-0765-93C8-B223ED715D14}"/>
          </ac:spMkLst>
        </pc:spChg>
        <pc:spChg chg="mod">
          <ac:chgData name="rachel m" userId="33ab2cc4ec646a75" providerId="LiveId" clId="{8F6F6DE8-A08B-4AA8-8AA5-3EC157FA80E3}" dt="2023-08-01T16:56:48.645" v="3799" actId="15"/>
          <ac:spMkLst>
            <pc:docMk/>
            <pc:sldMk cId="3457133462" sldId="267"/>
            <ac:spMk id="3" creationId="{DD58B27A-85B7-015C-37AD-F8C60CE88E0B}"/>
          </ac:spMkLst>
        </pc:spChg>
      </pc:sldChg>
      <pc:sldChg chg="modSp new mod">
        <pc:chgData name="rachel m" userId="33ab2cc4ec646a75" providerId="LiveId" clId="{8F6F6DE8-A08B-4AA8-8AA5-3EC157FA80E3}" dt="2023-08-01T17:06:58.925" v="3948" actId="20577"/>
        <pc:sldMkLst>
          <pc:docMk/>
          <pc:sldMk cId="2950633504" sldId="268"/>
        </pc:sldMkLst>
        <pc:spChg chg="mod">
          <ac:chgData name="rachel m" userId="33ab2cc4ec646a75" providerId="LiveId" clId="{8F6F6DE8-A08B-4AA8-8AA5-3EC157FA80E3}" dt="2023-08-01T16:57:02.999" v="3811" actId="20577"/>
          <ac:spMkLst>
            <pc:docMk/>
            <pc:sldMk cId="2950633504" sldId="268"/>
            <ac:spMk id="2" creationId="{713B694C-A29A-EE10-DC71-211E60C44226}"/>
          </ac:spMkLst>
        </pc:spChg>
        <pc:spChg chg="mod">
          <ac:chgData name="rachel m" userId="33ab2cc4ec646a75" providerId="LiveId" clId="{8F6F6DE8-A08B-4AA8-8AA5-3EC157FA80E3}" dt="2023-08-01T17:06:58.925" v="3948" actId="20577"/>
          <ac:spMkLst>
            <pc:docMk/>
            <pc:sldMk cId="2950633504" sldId="268"/>
            <ac:spMk id="3" creationId="{DE45D516-855B-3979-4997-32FE7ACD32C6}"/>
          </ac:spMkLst>
        </pc:spChg>
      </pc:sldChg>
      <pc:sldChg chg="modSp new mod">
        <pc:chgData name="rachel m" userId="33ab2cc4ec646a75" providerId="LiveId" clId="{8F6F6DE8-A08B-4AA8-8AA5-3EC157FA80E3}" dt="2023-08-01T19:27:12.346" v="5863" actId="20577"/>
        <pc:sldMkLst>
          <pc:docMk/>
          <pc:sldMk cId="2712327385" sldId="269"/>
        </pc:sldMkLst>
        <pc:spChg chg="mod">
          <ac:chgData name="rachel m" userId="33ab2cc4ec646a75" providerId="LiveId" clId="{8F6F6DE8-A08B-4AA8-8AA5-3EC157FA80E3}" dt="2023-08-01T17:02:42.876" v="3827" actId="20577"/>
          <ac:spMkLst>
            <pc:docMk/>
            <pc:sldMk cId="2712327385" sldId="269"/>
            <ac:spMk id="2" creationId="{09C214AF-5B9D-323B-0DF0-23DF6E78E385}"/>
          </ac:spMkLst>
        </pc:spChg>
        <pc:spChg chg="mod">
          <ac:chgData name="rachel m" userId="33ab2cc4ec646a75" providerId="LiveId" clId="{8F6F6DE8-A08B-4AA8-8AA5-3EC157FA80E3}" dt="2023-08-01T19:27:12.346" v="5863" actId="20577"/>
          <ac:spMkLst>
            <pc:docMk/>
            <pc:sldMk cId="2712327385" sldId="269"/>
            <ac:spMk id="3" creationId="{340A5EE0-B0C1-B0AB-520C-CA4A66D48C87}"/>
          </ac:spMkLst>
        </pc:spChg>
      </pc:sldChg>
      <pc:sldChg chg="addSp delSp modSp new mod">
        <pc:chgData name="rachel m" userId="33ab2cc4ec646a75" providerId="LiveId" clId="{8F6F6DE8-A08B-4AA8-8AA5-3EC157FA80E3}" dt="2023-08-01T19:43:05.182" v="6234" actId="20577"/>
        <pc:sldMkLst>
          <pc:docMk/>
          <pc:sldMk cId="3434134045" sldId="270"/>
        </pc:sldMkLst>
        <pc:spChg chg="mod">
          <ac:chgData name="rachel m" userId="33ab2cc4ec646a75" providerId="LiveId" clId="{8F6F6DE8-A08B-4AA8-8AA5-3EC157FA80E3}" dt="2023-08-01T18:17:13.394" v="4918" actId="404"/>
          <ac:spMkLst>
            <pc:docMk/>
            <pc:sldMk cId="3434134045" sldId="270"/>
            <ac:spMk id="2" creationId="{4DA386AC-3260-7FBE-BFAB-2B6073354A55}"/>
          </ac:spMkLst>
        </pc:spChg>
        <pc:spChg chg="del mod">
          <ac:chgData name="rachel m" userId="33ab2cc4ec646a75" providerId="LiveId" clId="{8F6F6DE8-A08B-4AA8-8AA5-3EC157FA80E3}" dt="2023-08-01T17:11:37.944" v="3991" actId="478"/>
          <ac:spMkLst>
            <pc:docMk/>
            <pc:sldMk cId="3434134045" sldId="270"/>
            <ac:spMk id="3" creationId="{3AAABCC4-BD56-8683-4B61-CC0E1FDBB14E}"/>
          </ac:spMkLst>
        </pc:spChg>
        <pc:spChg chg="add del mod">
          <ac:chgData name="rachel m" userId="33ab2cc4ec646a75" providerId="LiveId" clId="{8F6F6DE8-A08B-4AA8-8AA5-3EC157FA80E3}" dt="2023-08-01T18:16:28.456" v="4898" actId="1036"/>
          <ac:spMkLst>
            <pc:docMk/>
            <pc:sldMk cId="3434134045" sldId="270"/>
            <ac:spMk id="4" creationId="{40B72156-73B5-139B-632D-868A2C21AF8D}"/>
          </ac:spMkLst>
        </pc:spChg>
        <pc:spChg chg="add mod">
          <ac:chgData name="rachel m" userId="33ab2cc4ec646a75" providerId="LiveId" clId="{8F6F6DE8-A08B-4AA8-8AA5-3EC157FA80E3}" dt="2023-08-01T18:32:19.500" v="5165" actId="1076"/>
          <ac:spMkLst>
            <pc:docMk/>
            <pc:sldMk cId="3434134045" sldId="270"/>
            <ac:spMk id="5" creationId="{8F939AB4-93B8-0C90-2672-C2AF68E6E82C}"/>
          </ac:spMkLst>
        </pc:spChg>
        <pc:spChg chg="add mod">
          <ac:chgData name="rachel m" userId="33ab2cc4ec646a75" providerId="LiveId" clId="{8F6F6DE8-A08B-4AA8-8AA5-3EC157FA80E3}" dt="2023-08-01T19:43:05.182" v="6234" actId="20577"/>
          <ac:spMkLst>
            <pc:docMk/>
            <pc:sldMk cId="3434134045" sldId="270"/>
            <ac:spMk id="6" creationId="{722C6353-B7C3-BE87-64A8-4CE9F5492AC5}"/>
          </ac:spMkLst>
        </pc:spChg>
        <pc:picChg chg="add mod modCrop">
          <ac:chgData name="rachel m" userId="33ab2cc4ec646a75" providerId="LiveId" clId="{8F6F6DE8-A08B-4AA8-8AA5-3EC157FA80E3}" dt="2023-08-01T18:16:28.456" v="4898" actId="1036"/>
          <ac:picMkLst>
            <pc:docMk/>
            <pc:sldMk cId="3434134045" sldId="270"/>
            <ac:picMk id="7" creationId="{CB601EFC-A085-0AF7-ECDF-B402F0B13401}"/>
          </ac:picMkLst>
        </pc:picChg>
        <pc:picChg chg="add mod modCrop">
          <ac:chgData name="rachel m" userId="33ab2cc4ec646a75" providerId="LiveId" clId="{8F6F6DE8-A08B-4AA8-8AA5-3EC157FA80E3}" dt="2023-08-01T18:32:29.218" v="5194" actId="1035"/>
          <ac:picMkLst>
            <pc:docMk/>
            <pc:sldMk cId="3434134045" sldId="270"/>
            <ac:picMk id="8" creationId="{8BB00DAD-6FB3-D092-5D3A-A74B9985C492}"/>
          </ac:picMkLst>
        </pc:picChg>
        <pc:picChg chg="add mod">
          <ac:chgData name="rachel m" userId="33ab2cc4ec646a75" providerId="LiveId" clId="{8F6F6DE8-A08B-4AA8-8AA5-3EC157FA80E3}" dt="2023-08-01T18:10:20.640" v="4481" actId="1076"/>
          <ac:picMkLst>
            <pc:docMk/>
            <pc:sldMk cId="3434134045" sldId="270"/>
            <ac:picMk id="10" creationId="{BD77128D-AF96-CEB8-555E-1873232B7FEF}"/>
          </ac:picMkLst>
        </pc:picChg>
        <pc:picChg chg="add del mod">
          <ac:chgData name="rachel m" userId="33ab2cc4ec646a75" providerId="LiveId" clId="{8F6F6DE8-A08B-4AA8-8AA5-3EC157FA80E3}" dt="2023-08-01T18:11:10.461" v="4485" actId="478"/>
          <ac:picMkLst>
            <pc:docMk/>
            <pc:sldMk cId="3434134045" sldId="270"/>
            <ac:picMk id="12" creationId="{AC61C69C-0AFB-ACD5-0786-AA812AC28915}"/>
          </ac:picMkLst>
        </pc:picChg>
        <pc:picChg chg="add mod">
          <ac:chgData name="rachel m" userId="33ab2cc4ec646a75" providerId="LiveId" clId="{8F6F6DE8-A08B-4AA8-8AA5-3EC157FA80E3}" dt="2023-08-01T18:12:09.964" v="4506" actId="1037"/>
          <ac:picMkLst>
            <pc:docMk/>
            <pc:sldMk cId="3434134045" sldId="270"/>
            <ac:picMk id="14" creationId="{83559E5D-359F-E1BB-60EE-7132D81E975C}"/>
          </ac:picMkLst>
        </pc:picChg>
      </pc:sldChg>
      <pc:sldChg chg="addSp delSp modSp new mod">
        <pc:chgData name="rachel m" userId="33ab2cc4ec646a75" providerId="LiveId" clId="{8F6F6DE8-A08B-4AA8-8AA5-3EC157FA80E3}" dt="2023-08-01T18:32:02.615" v="5164" actId="14100"/>
        <pc:sldMkLst>
          <pc:docMk/>
          <pc:sldMk cId="677407215" sldId="271"/>
        </pc:sldMkLst>
        <pc:spChg chg="del">
          <ac:chgData name="rachel m" userId="33ab2cc4ec646a75" providerId="LiveId" clId="{8F6F6DE8-A08B-4AA8-8AA5-3EC157FA80E3}" dt="2023-08-01T18:30:20.708" v="4990" actId="478"/>
          <ac:spMkLst>
            <pc:docMk/>
            <pc:sldMk cId="677407215" sldId="271"/>
            <ac:spMk id="2" creationId="{6FB974D7-9EEB-D758-CADE-F068418527AB}"/>
          </ac:spMkLst>
        </pc:spChg>
        <pc:spChg chg="mod">
          <ac:chgData name="rachel m" userId="33ab2cc4ec646a75" providerId="LiveId" clId="{8F6F6DE8-A08B-4AA8-8AA5-3EC157FA80E3}" dt="2023-08-01T18:32:02.615" v="5164" actId="14100"/>
          <ac:spMkLst>
            <pc:docMk/>
            <pc:sldMk cId="677407215" sldId="271"/>
            <ac:spMk id="3" creationId="{CC94E316-5FB3-9E48-0FC9-67E7310B6E29}"/>
          </ac:spMkLst>
        </pc:spChg>
        <pc:picChg chg="add del mod">
          <ac:chgData name="rachel m" userId="33ab2cc4ec646a75" providerId="LiveId" clId="{8F6F6DE8-A08B-4AA8-8AA5-3EC157FA80E3}" dt="2023-08-01T18:30:06.662" v="4987" actId="478"/>
          <ac:picMkLst>
            <pc:docMk/>
            <pc:sldMk cId="677407215" sldId="271"/>
            <ac:picMk id="5" creationId="{C5826B97-524E-EB52-78F8-FC618027459E}"/>
          </ac:picMkLst>
        </pc:picChg>
        <pc:picChg chg="add mod">
          <ac:chgData name="rachel m" userId="33ab2cc4ec646a75" providerId="LiveId" clId="{8F6F6DE8-A08B-4AA8-8AA5-3EC157FA80E3}" dt="2023-08-01T18:30:12.891" v="4989" actId="1076"/>
          <ac:picMkLst>
            <pc:docMk/>
            <pc:sldMk cId="677407215" sldId="271"/>
            <ac:picMk id="7" creationId="{A656C969-50B6-3F15-9063-799B867DD67F}"/>
          </ac:picMkLst>
        </pc:picChg>
      </pc:sldChg>
      <pc:sldChg chg="modSp new del mod">
        <pc:chgData name="rachel m" userId="33ab2cc4ec646a75" providerId="LiveId" clId="{8F6F6DE8-A08B-4AA8-8AA5-3EC157FA80E3}" dt="2023-08-01T18:17:32.322" v="4919" actId="2696"/>
        <pc:sldMkLst>
          <pc:docMk/>
          <pc:sldMk cId="1938871194" sldId="271"/>
        </pc:sldMkLst>
        <pc:spChg chg="mod">
          <ac:chgData name="rachel m" userId="33ab2cc4ec646a75" providerId="LiveId" clId="{8F6F6DE8-A08B-4AA8-8AA5-3EC157FA80E3}" dt="2023-08-01T17:10:53.387" v="3984" actId="20577"/>
          <ac:spMkLst>
            <pc:docMk/>
            <pc:sldMk cId="1938871194" sldId="271"/>
            <ac:spMk id="2" creationId="{626277F7-377E-4AFD-67EB-B7826214E91F}"/>
          </ac:spMkLst>
        </pc:spChg>
      </pc:sldChg>
      <pc:sldChg chg="addSp delSp modSp new mod ord">
        <pc:chgData name="rachel m" userId="33ab2cc4ec646a75" providerId="LiveId" clId="{8F6F6DE8-A08B-4AA8-8AA5-3EC157FA80E3}" dt="2023-08-01T19:26:30.859" v="5793" actId="1076"/>
        <pc:sldMkLst>
          <pc:docMk/>
          <pc:sldMk cId="2083569178" sldId="272"/>
        </pc:sldMkLst>
        <pc:spChg chg="mod">
          <ac:chgData name="rachel m" userId="33ab2cc4ec646a75" providerId="LiveId" clId="{8F6F6DE8-A08B-4AA8-8AA5-3EC157FA80E3}" dt="2023-08-01T19:20:46.250" v="5416" actId="404"/>
          <ac:spMkLst>
            <pc:docMk/>
            <pc:sldMk cId="2083569178" sldId="272"/>
            <ac:spMk id="2" creationId="{56CFF862-78BE-11AE-34A0-0BC4DE240410}"/>
          </ac:spMkLst>
        </pc:spChg>
        <pc:spChg chg="del">
          <ac:chgData name="rachel m" userId="33ab2cc4ec646a75" providerId="LiveId" clId="{8F6F6DE8-A08B-4AA8-8AA5-3EC157FA80E3}" dt="2023-08-01T19:18:58.342" v="5198" actId="22"/>
          <ac:spMkLst>
            <pc:docMk/>
            <pc:sldMk cId="2083569178" sldId="272"/>
            <ac:spMk id="3" creationId="{FD40038A-736B-33C6-D683-22F5480B7A6A}"/>
          </ac:spMkLst>
        </pc:spChg>
        <pc:spChg chg="add mod">
          <ac:chgData name="rachel m" userId="33ab2cc4ec646a75" providerId="LiveId" clId="{8F6F6DE8-A08B-4AA8-8AA5-3EC157FA80E3}" dt="2023-08-01T19:21:56.565" v="5652" actId="20577"/>
          <ac:spMkLst>
            <pc:docMk/>
            <pc:sldMk cId="2083569178" sldId="272"/>
            <ac:spMk id="6" creationId="{2F3D150F-1C51-CEAB-8021-F9FC1B9F945C}"/>
          </ac:spMkLst>
        </pc:spChg>
        <pc:picChg chg="add mod ord">
          <ac:chgData name="rachel m" userId="33ab2cc4ec646a75" providerId="LiveId" clId="{8F6F6DE8-A08B-4AA8-8AA5-3EC157FA80E3}" dt="2023-08-01T19:19:01.545" v="5199" actId="1076"/>
          <ac:picMkLst>
            <pc:docMk/>
            <pc:sldMk cId="2083569178" sldId="272"/>
            <ac:picMk id="5" creationId="{DA338A78-2F39-0871-F354-AC803DBCBB0E}"/>
          </ac:picMkLst>
        </pc:picChg>
        <pc:picChg chg="add mod modCrop">
          <ac:chgData name="rachel m" userId="33ab2cc4ec646a75" providerId="LiveId" clId="{8F6F6DE8-A08B-4AA8-8AA5-3EC157FA80E3}" dt="2023-08-01T19:26:30.859" v="5793" actId="1076"/>
          <ac:picMkLst>
            <pc:docMk/>
            <pc:sldMk cId="2083569178" sldId="272"/>
            <ac:picMk id="8" creationId="{32E760EB-467B-FB2B-83DB-B9D322943A90}"/>
          </ac:picMkLst>
        </pc:picChg>
      </pc:sldChg>
      <pc:sldChg chg="addSp delSp modSp new mod">
        <pc:chgData name="rachel m" userId="33ab2cc4ec646a75" providerId="LiveId" clId="{8F6F6DE8-A08B-4AA8-8AA5-3EC157FA80E3}" dt="2023-08-02T19:17:56.613" v="6808" actId="20577"/>
        <pc:sldMkLst>
          <pc:docMk/>
          <pc:sldMk cId="2704929059" sldId="273"/>
        </pc:sldMkLst>
        <pc:spChg chg="mod">
          <ac:chgData name="rachel m" userId="33ab2cc4ec646a75" providerId="LiveId" clId="{8F6F6DE8-A08B-4AA8-8AA5-3EC157FA80E3}" dt="2023-08-02T16:46:23.104" v="6248" actId="1076"/>
          <ac:spMkLst>
            <pc:docMk/>
            <pc:sldMk cId="2704929059" sldId="273"/>
            <ac:spMk id="2" creationId="{33C890AA-BFD4-0836-19E7-81DD5B7828A9}"/>
          </ac:spMkLst>
        </pc:spChg>
        <pc:spChg chg="add del mod">
          <ac:chgData name="rachel m" userId="33ab2cc4ec646a75" providerId="LiveId" clId="{8F6F6DE8-A08B-4AA8-8AA5-3EC157FA80E3}" dt="2023-08-02T19:17:56.613" v="6808" actId="20577"/>
          <ac:spMkLst>
            <pc:docMk/>
            <pc:sldMk cId="2704929059" sldId="273"/>
            <ac:spMk id="3" creationId="{DDCB171B-4A17-A820-A705-64B1A063EA0A}"/>
          </ac:spMkLst>
        </pc:spChg>
        <pc:picChg chg="add del mod ord">
          <ac:chgData name="rachel m" userId="33ab2cc4ec646a75" providerId="LiveId" clId="{8F6F6DE8-A08B-4AA8-8AA5-3EC157FA80E3}" dt="2023-08-01T19:27:46.453" v="5874" actId="22"/>
          <ac:picMkLst>
            <pc:docMk/>
            <pc:sldMk cId="2704929059" sldId="273"/>
            <ac:picMk id="5" creationId="{55264A42-E455-3DFB-6DD2-1EAE44C93E12}"/>
          </ac:picMkLst>
        </pc:picChg>
        <pc:picChg chg="add mod modCrop">
          <ac:chgData name="rachel m" userId="33ab2cc4ec646a75" providerId="LiveId" clId="{8F6F6DE8-A08B-4AA8-8AA5-3EC157FA80E3}" dt="2023-08-01T19:28:20.839" v="5949" actId="1076"/>
          <ac:picMkLst>
            <pc:docMk/>
            <pc:sldMk cId="2704929059" sldId="273"/>
            <ac:picMk id="7" creationId="{F2A4B853-77DE-5449-B7C2-6A6462299E35}"/>
          </ac:picMkLst>
        </pc:picChg>
        <pc:picChg chg="add del mod">
          <ac:chgData name="rachel m" userId="33ab2cc4ec646a75" providerId="LiveId" clId="{8F6F6DE8-A08B-4AA8-8AA5-3EC157FA80E3}" dt="2023-08-02T16:46:04.111" v="6244" actId="478"/>
          <ac:picMkLst>
            <pc:docMk/>
            <pc:sldMk cId="2704929059" sldId="273"/>
            <ac:picMk id="9" creationId="{DD909C71-B369-640E-70C4-012ECBED0CBD}"/>
          </ac:picMkLst>
        </pc:picChg>
        <pc:picChg chg="add mod">
          <ac:chgData name="rachel m" userId="33ab2cc4ec646a75" providerId="LiveId" clId="{8F6F6DE8-A08B-4AA8-8AA5-3EC157FA80E3}" dt="2023-08-02T16:46:09.582" v="6246" actId="1076"/>
          <ac:picMkLst>
            <pc:docMk/>
            <pc:sldMk cId="2704929059" sldId="273"/>
            <ac:picMk id="11" creationId="{53D2D7A8-EC23-0DA9-6C1E-E265BCFD5E2C}"/>
          </ac:picMkLst>
        </pc:picChg>
      </pc:sldChg>
      <pc:sldChg chg="addSp modSp new mod">
        <pc:chgData name="rachel m" userId="33ab2cc4ec646a75" providerId="LiveId" clId="{8F6F6DE8-A08B-4AA8-8AA5-3EC157FA80E3}" dt="2023-08-02T19:16:19.928" v="6633" actId="20577"/>
        <pc:sldMkLst>
          <pc:docMk/>
          <pc:sldMk cId="769772994" sldId="274"/>
        </pc:sldMkLst>
        <pc:spChg chg="mod">
          <ac:chgData name="rachel m" userId="33ab2cc4ec646a75" providerId="LiveId" clId="{8F6F6DE8-A08B-4AA8-8AA5-3EC157FA80E3}" dt="2023-08-02T19:09:44.350" v="6421" actId="1076"/>
          <ac:spMkLst>
            <pc:docMk/>
            <pc:sldMk cId="769772994" sldId="274"/>
            <ac:spMk id="2" creationId="{895EAD0B-1455-A920-A2D8-953C0787EEDB}"/>
          </ac:spMkLst>
        </pc:spChg>
        <pc:spChg chg="mod">
          <ac:chgData name="rachel m" userId="33ab2cc4ec646a75" providerId="LiveId" clId="{8F6F6DE8-A08B-4AA8-8AA5-3EC157FA80E3}" dt="2023-08-02T19:16:19.928" v="6633" actId="20577"/>
          <ac:spMkLst>
            <pc:docMk/>
            <pc:sldMk cId="769772994" sldId="274"/>
            <ac:spMk id="3" creationId="{E24295DF-2252-4CF2-A171-EFDD27A85A28}"/>
          </ac:spMkLst>
        </pc:spChg>
        <pc:spChg chg="add mod">
          <ac:chgData name="rachel m" userId="33ab2cc4ec646a75" providerId="LiveId" clId="{8F6F6DE8-A08B-4AA8-8AA5-3EC157FA80E3}" dt="2023-08-02T19:15:17.497" v="6475" actId="207"/>
          <ac:spMkLst>
            <pc:docMk/>
            <pc:sldMk cId="769772994" sldId="274"/>
            <ac:spMk id="6" creationId="{F95DD224-B108-1BFA-1EAD-C61106D14E0D}"/>
          </ac:spMkLst>
        </pc:spChg>
        <pc:picChg chg="add mod">
          <ac:chgData name="rachel m" userId="33ab2cc4ec646a75" providerId="LiveId" clId="{8F6F6DE8-A08B-4AA8-8AA5-3EC157FA80E3}" dt="2023-08-02T19:09:39.395" v="6420" actId="1076"/>
          <ac:picMkLst>
            <pc:docMk/>
            <pc:sldMk cId="769772994" sldId="274"/>
            <ac:picMk id="5" creationId="{CD780F9C-98C9-B07A-54B4-D0ECFBA0A84E}"/>
          </ac:picMkLst>
        </pc:picChg>
      </pc:sldChg>
      <pc:sldChg chg="addSp delSp modSp add mod">
        <pc:chgData name="rachel m" userId="33ab2cc4ec646a75" providerId="LiveId" clId="{8F6F6DE8-A08B-4AA8-8AA5-3EC157FA80E3}" dt="2023-08-09T20:40:32.485" v="11798" actId="14100"/>
        <pc:sldMkLst>
          <pc:docMk/>
          <pc:sldMk cId="1419573403" sldId="275"/>
        </pc:sldMkLst>
        <pc:spChg chg="mod">
          <ac:chgData name="rachel m" userId="33ab2cc4ec646a75" providerId="LiveId" clId="{8F6F6DE8-A08B-4AA8-8AA5-3EC157FA80E3}" dt="2023-08-02T19:12:15.092" v="6464" actId="20577"/>
          <ac:spMkLst>
            <pc:docMk/>
            <pc:sldMk cId="1419573403" sldId="275"/>
            <ac:spMk id="2" creationId="{895EAD0B-1455-A920-A2D8-953C0787EEDB}"/>
          </ac:spMkLst>
        </pc:spChg>
        <pc:picChg chg="del mod">
          <ac:chgData name="rachel m" userId="33ab2cc4ec646a75" providerId="LiveId" clId="{8F6F6DE8-A08B-4AA8-8AA5-3EC157FA80E3}" dt="2023-08-02T19:12:17.133" v="6466" actId="478"/>
          <ac:picMkLst>
            <pc:docMk/>
            <pc:sldMk cId="1419573403" sldId="275"/>
            <ac:picMk id="5" creationId="{CD780F9C-98C9-B07A-54B4-D0ECFBA0A84E}"/>
          </ac:picMkLst>
        </pc:picChg>
        <pc:picChg chg="add mod">
          <ac:chgData name="rachel m" userId="33ab2cc4ec646a75" providerId="LiveId" clId="{8F6F6DE8-A08B-4AA8-8AA5-3EC157FA80E3}" dt="2023-08-09T20:40:32.485" v="11798" actId="14100"/>
          <ac:picMkLst>
            <pc:docMk/>
            <pc:sldMk cId="1419573403" sldId="275"/>
            <ac:picMk id="6" creationId="{583B293E-A1E6-F01E-09CD-A756EADD5FD5}"/>
          </ac:picMkLst>
        </pc:picChg>
      </pc:sldChg>
      <pc:sldChg chg="addSp modSp new mod ord">
        <pc:chgData name="rachel m" userId="33ab2cc4ec646a75" providerId="LiveId" clId="{8F6F6DE8-A08B-4AA8-8AA5-3EC157FA80E3}" dt="2023-08-02T19:17:15.440" v="6715" actId="1035"/>
        <pc:sldMkLst>
          <pc:docMk/>
          <pc:sldMk cId="2669735286" sldId="276"/>
        </pc:sldMkLst>
        <pc:spChg chg="mod">
          <ac:chgData name="rachel m" userId="33ab2cc4ec646a75" providerId="LiveId" clId="{8F6F6DE8-A08B-4AA8-8AA5-3EC157FA80E3}" dt="2023-08-02T19:17:15.440" v="6715" actId="1035"/>
          <ac:spMkLst>
            <pc:docMk/>
            <pc:sldMk cId="2669735286" sldId="276"/>
            <ac:spMk id="2" creationId="{F61B0287-131E-D392-9855-855F143C2AAE}"/>
          </ac:spMkLst>
        </pc:spChg>
        <pc:picChg chg="add mod">
          <ac:chgData name="rachel m" userId="33ab2cc4ec646a75" providerId="LiveId" clId="{8F6F6DE8-A08B-4AA8-8AA5-3EC157FA80E3}" dt="2023-08-02T19:16:52.467" v="6641" actId="1076"/>
          <ac:picMkLst>
            <pc:docMk/>
            <pc:sldMk cId="2669735286" sldId="276"/>
            <ac:picMk id="5" creationId="{2776C71D-A5BF-3850-44F9-0FF45FAD32CB}"/>
          </ac:picMkLst>
        </pc:picChg>
      </pc:sldChg>
      <pc:sldChg chg="addSp delSp modSp add mod">
        <pc:chgData name="rachel m" userId="33ab2cc4ec646a75" providerId="LiveId" clId="{8F6F6DE8-A08B-4AA8-8AA5-3EC157FA80E3}" dt="2023-08-08T15:11:03.781" v="8323" actId="20577"/>
        <pc:sldMkLst>
          <pc:docMk/>
          <pc:sldMk cId="1607220614" sldId="277"/>
        </pc:sldMkLst>
        <pc:spChg chg="mod">
          <ac:chgData name="rachel m" userId="33ab2cc4ec646a75" providerId="LiveId" clId="{8F6F6DE8-A08B-4AA8-8AA5-3EC157FA80E3}" dt="2023-08-07T21:55:41.159" v="8215" actId="14100"/>
          <ac:spMkLst>
            <pc:docMk/>
            <pc:sldMk cId="1607220614" sldId="277"/>
            <ac:spMk id="2" creationId="{33C890AA-BFD4-0836-19E7-81DD5B7828A9}"/>
          </ac:spMkLst>
        </pc:spChg>
        <pc:spChg chg="mod">
          <ac:chgData name="rachel m" userId="33ab2cc4ec646a75" providerId="LiveId" clId="{8F6F6DE8-A08B-4AA8-8AA5-3EC157FA80E3}" dt="2023-08-08T15:11:03.781" v="8323" actId="20577"/>
          <ac:spMkLst>
            <pc:docMk/>
            <pc:sldMk cId="1607220614" sldId="277"/>
            <ac:spMk id="3" creationId="{DDCB171B-4A17-A820-A705-64B1A063EA0A}"/>
          </ac:spMkLst>
        </pc:spChg>
        <pc:picChg chg="add mod">
          <ac:chgData name="rachel m" userId="33ab2cc4ec646a75" providerId="LiveId" clId="{8F6F6DE8-A08B-4AA8-8AA5-3EC157FA80E3}" dt="2023-08-04T17:45:01.988" v="7043" actId="14100"/>
          <ac:picMkLst>
            <pc:docMk/>
            <pc:sldMk cId="1607220614" sldId="277"/>
            <ac:picMk id="5" creationId="{5752F183-6E3E-E566-05B9-07825003B7B0}"/>
          </ac:picMkLst>
        </pc:picChg>
        <pc:picChg chg="del">
          <ac:chgData name="rachel m" userId="33ab2cc4ec646a75" providerId="LiveId" clId="{8F6F6DE8-A08B-4AA8-8AA5-3EC157FA80E3}" dt="2023-08-04T16:14:06.061" v="6818" actId="478"/>
          <ac:picMkLst>
            <pc:docMk/>
            <pc:sldMk cId="1607220614" sldId="277"/>
            <ac:picMk id="7" creationId="{F2A4B853-77DE-5449-B7C2-6A6462299E35}"/>
          </ac:picMkLst>
        </pc:picChg>
        <pc:picChg chg="add mod">
          <ac:chgData name="rachel m" userId="33ab2cc4ec646a75" providerId="LiveId" clId="{8F6F6DE8-A08B-4AA8-8AA5-3EC157FA80E3}" dt="2023-08-04T17:45:06.567" v="7044" actId="1076"/>
          <ac:picMkLst>
            <pc:docMk/>
            <pc:sldMk cId="1607220614" sldId="277"/>
            <ac:picMk id="8" creationId="{2AC8501B-6535-1351-9818-0CC97F908952}"/>
          </ac:picMkLst>
        </pc:picChg>
        <pc:picChg chg="del">
          <ac:chgData name="rachel m" userId="33ab2cc4ec646a75" providerId="LiveId" clId="{8F6F6DE8-A08B-4AA8-8AA5-3EC157FA80E3}" dt="2023-08-04T16:14:11.998" v="6819" actId="478"/>
          <ac:picMkLst>
            <pc:docMk/>
            <pc:sldMk cId="1607220614" sldId="277"/>
            <ac:picMk id="11" creationId="{53D2D7A8-EC23-0DA9-6C1E-E265BCFD5E2C}"/>
          </ac:picMkLst>
        </pc:picChg>
      </pc:sldChg>
      <pc:sldChg chg="addSp delSp modSp new mod">
        <pc:chgData name="rachel m" userId="33ab2cc4ec646a75" providerId="LiveId" clId="{8F6F6DE8-A08B-4AA8-8AA5-3EC157FA80E3}" dt="2023-08-08T19:07:21.795" v="11794" actId="1076"/>
        <pc:sldMkLst>
          <pc:docMk/>
          <pc:sldMk cId="3241254065" sldId="278"/>
        </pc:sldMkLst>
        <pc:spChg chg="mod">
          <ac:chgData name="rachel m" userId="33ab2cc4ec646a75" providerId="LiveId" clId="{8F6F6DE8-A08B-4AA8-8AA5-3EC157FA80E3}" dt="2023-08-08T15:25:47.338" v="8849" actId="1076"/>
          <ac:spMkLst>
            <pc:docMk/>
            <pc:sldMk cId="3241254065" sldId="278"/>
            <ac:spMk id="2" creationId="{B5BF7F97-A2F3-EFB8-CC11-39A9B1427DFC}"/>
          </ac:spMkLst>
        </pc:spChg>
        <pc:spChg chg="mod">
          <ac:chgData name="rachel m" userId="33ab2cc4ec646a75" providerId="LiveId" clId="{8F6F6DE8-A08B-4AA8-8AA5-3EC157FA80E3}" dt="2023-08-08T17:46:25.849" v="10592" actId="20577"/>
          <ac:spMkLst>
            <pc:docMk/>
            <pc:sldMk cId="3241254065" sldId="278"/>
            <ac:spMk id="3" creationId="{3C942C0B-2F96-F48C-A022-5AF6B8071287}"/>
          </ac:spMkLst>
        </pc:spChg>
        <pc:picChg chg="add del mod">
          <ac:chgData name="rachel m" userId="33ab2cc4ec646a75" providerId="LiveId" clId="{8F6F6DE8-A08B-4AA8-8AA5-3EC157FA80E3}" dt="2023-08-08T15:38:09.994" v="9005" actId="478"/>
          <ac:picMkLst>
            <pc:docMk/>
            <pc:sldMk cId="3241254065" sldId="278"/>
            <ac:picMk id="4" creationId="{30B7EC9E-3E68-97A9-B8E5-7BF8C85DE0D0}"/>
          </ac:picMkLst>
        </pc:picChg>
        <pc:picChg chg="add del mod">
          <ac:chgData name="rachel m" userId="33ab2cc4ec646a75" providerId="LiveId" clId="{8F6F6DE8-A08B-4AA8-8AA5-3EC157FA80E3}" dt="2023-08-08T15:34:18.960" v="9000" actId="478"/>
          <ac:picMkLst>
            <pc:docMk/>
            <pc:sldMk cId="3241254065" sldId="278"/>
            <ac:picMk id="6" creationId="{E361CD73-4700-DA0D-7BD5-5F0979F28ADD}"/>
          </ac:picMkLst>
        </pc:picChg>
        <pc:picChg chg="add mod">
          <ac:chgData name="rachel m" userId="33ab2cc4ec646a75" providerId="LiveId" clId="{8F6F6DE8-A08B-4AA8-8AA5-3EC157FA80E3}" dt="2023-08-08T17:45:35.462" v="10489" actId="1035"/>
          <ac:picMkLst>
            <pc:docMk/>
            <pc:sldMk cId="3241254065" sldId="278"/>
            <ac:picMk id="8" creationId="{573AA51A-3BF5-69A0-9AB7-B6265966EBD0}"/>
          </ac:picMkLst>
        </pc:picChg>
        <pc:picChg chg="add mod">
          <ac:chgData name="rachel m" userId="33ab2cc4ec646a75" providerId="LiveId" clId="{8F6F6DE8-A08B-4AA8-8AA5-3EC157FA80E3}" dt="2023-08-08T17:45:07.954" v="10472" actId="14100"/>
          <ac:picMkLst>
            <pc:docMk/>
            <pc:sldMk cId="3241254065" sldId="278"/>
            <ac:picMk id="10" creationId="{504E4B96-AACA-DA35-FCC5-30F13CD87203}"/>
          </ac:picMkLst>
        </pc:picChg>
        <pc:picChg chg="add mod">
          <ac:chgData name="rachel m" userId="33ab2cc4ec646a75" providerId="LiveId" clId="{8F6F6DE8-A08B-4AA8-8AA5-3EC157FA80E3}" dt="2023-08-08T17:45:40.456" v="10498" actId="1037"/>
          <ac:picMkLst>
            <pc:docMk/>
            <pc:sldMk cId="3241254065" sldId="278"/>
            <ac:picMk id="15" creationId="{3D065D23-9782-BD4D-7AC4-8F5B2902611B}"/>
          </ac:picMkLst>
        </pc:picChg>
        <pc:cxnChg chg="add mod">
          <ac:chgData name="rachel m" userId="33ab2cc4ec646a75" providerId="LiveId" clId="{8F6F6DE8-A08B-4AA8-8AA5-3EC157FA80E3}" dt="2023-08-08T19:07:21.795" v="11794" actId="1076"/>
          <ac:cxnSpMkLst>
            <pc:docMk/>
            <pc:sldMk cId="3241254065" sldId="278"/>
            <ac:cxnSpMk id="12" creationId="{01581211-AE65-BF25-6F3E-99298E87FFA6}"/>
          </ac:cxnSpMkLst>
        </pc:cxnChg>
      </pc:sldChg>
      <pc:sldChg chg="addSp modSp new mod">
        <pc:chgData name="rachel m" userId="33ab2cc4ec646a75" providerId="LiveId" clId="{8F6F6DE8-A08B-4AA8-8AA5-3EC157FA80E3}" dt="2023-08-08T17:42:28.447" v="10088" actId="20577"/>
        <pc:sldMkLst>
          <pc:docMk/>
          <pc:sldMk cId="377992999" sldId="279"/>
        </pc:sldMkLst>
        <pc:spChg chg="mod">
          <ac:chgData name="rachel m" userId="33ab2cc4ec646a75" providerId="LiveId" clId="{8F6F6DE8-A08B-4AA8-8AA5-3EC157FA80E3}" dt="2023-08-08T17:42:28.447" v="10088" actId="20577"/>
          <ac:spMkLst>
            <pc:docMk/>
            <pc:sldMk cId="377992999" sldId="279"/>
            <ac:spMk id="3" creationId="{B8E34505-D914-69A0-11E9-606F34DEE2C4}"/>
          </ac:spMkLst>
        </pc:spChg>
        <pc:picChg chg="add mod">
          <ac:chgData name="rachel m" userId="33ab2cc4ec646a75" providerId="LiveId" clId="{8F6F6DE8-A08B-4AA8-8AA5-3EC157FA80E3}" dt="2023-08-08T17:41:20.944" v="10044" actId="1076"/>
          <ac:picMkLst>
            <pc:docMk/>
            <pc:sldMk cId="377992999" sldId="279"/>
            <ac:picMk id="5" creationId="{C89F1D77-83BE-09F7-9672-98CDFB220CAE}"/>
          </ac:picMkLst>
        </pc:picChg>
      </pc:sldChg>
      <pc:sldChg chg="addSp delSp modSp add mod">
        <pc:chgData name="rachel m" userId="33ab2cc4ec646a75" providerId="LiveId" clId="{8F6F6DE8-A08B-4AA8-8AA5-3EC157FA80E3}" dt="2023-08-08T18:11:13.914" v="11791" actId="14100"/>
        <pc:sldMkLst>
          <pc:docMk/>
          <pc:sldMk cId="3174352405" sldId="280"/>
        </pc:sldMkLst>
        <pc:spChg chg="mod">
          <ac:chgData name="rachel m" userId="33ab2cc4ec646a75" providerId="LiveId" clId="{8F6F6DE8-A08B-4AA8-8AA5-3EC157FA80E3}" dt="2023-08-08T18:02:35.617" v="11235" actId="113"/>
          <ac:spMkLst>
            <pc:docMk/>
            <pc:sldMk cId="3174352405" sldId="280"/>
            <ac:spMk id="2" creationId="{B5BF7F97-A2F3-EFB8-CC11-39A9B1427DFC}"/>
          </ac:spMkLst>
        </pc:spChg>
        <pc:spChg chg="mod">
          <ac:chgData name="rachel m" userId="33ab2cc4ec646a75" providerId="LiveId" clId="{8F6F6DE8-A08B-4AA8-8AA5-3EC157FA80E3}" dt="2023-08-08T18:10:39.498" v="11786" actId="20577"/>
          <ac:spMkLst>
            <pc:docMk/>
            <pc:sldMk cId="3174352405" sldId="280"/>
            <ac:spMk id="3" creationId="{3C942C0B-2F96-F48C-A022-5AF6B8071287}"/>
          </ac:spMkLst>
        </pc:spChg>
        <pc:picChg chg="add mod">
          <ac:chgData name="rachel m" userId="33ab2cc4ec646a75" providerId="LiveId" clId="{8F6F6DE8-A08B-4AA8-8AA5-3EC157FA80E3}" dt="2023-08-08T18:01:55.604" v="11228" actId="1076"/>
          <ac:picMkLst>
            <pc:docMk/>
            <pc:sldMk cId="3174352405" sldId="280"/>
            <ac:picMk id="5" creationId="{D8E69B38-5E0A-E567-DDD0-D2167B13778F}"/>
          </ac:picMkLst>
        </pc:picChg>
        <pc:picChg chg="add mod">
          <ac:chgData name="rachel m" userId="33ab2cc4ec646a75" providerId="LiveId" clId="{8F6F6DE8-A08B-4AA8-8AA5-3EC157FA80E3}" dt="2023-08-08T18:08:53.002" v="11561" actId="14100"/>
          <ac:picMkLst>
            <pc:docMk/>
            <pc:sldMk cId="3174352405" sldId="280"/>
            <ac:picMk id="7" creationId="{2C7B34CD-C3A6-3FAF-2C5A-C4DBAA27159B}"/>
          </ac:picMkLst>
        </pc:picChg>
        <pc:picChg chg="mod">
          <ac:chgData name="rachel m" userId="33ab2cc4ec646a75" providerId="LiveId" clId="{8F6F6DE8-A08B-4AA8-8AA5-3EC157FA80E3}" dt="2023-08-08T18:04:28.682" v="11543" actId="1076"/>
          <ac:picMkLst>
            <pc:docMk/>
            <pc:sldMk cId="3174352405" sldId="280"/>
            <ac:picMk id="8" creationId="{573AA51A-3BF5-69A0-9AB7-B6265966EBD0}"/>
          </ac:picMkLst>
        </pc:picChg>
        <pc:picChg chg="del mod">
          <ac:chgData name="rachel m" userId="33ab2cc4ec646a75" providerId="LiveId" clId="{8F6F6DE8-A08B-4AA8-8AA5-3EC157FA80E3}" dt="2023-08-08T18:04:24.724" v="11542" actId="478"/>
          <ac:picMkLst>
            <pc:docMk/>
            <pc:sldMk cId="3174352405" sldId="280"/>
            <ac:picMk id="10" creationId="{504E4B96-AACA-DA35-FCC5-30F13CD87203}"/>
          </ac:picMkLst>
        </pc:picChg>
        <pc:picChg chg="add mod">
          <ac:chgData name="rachel m" userId="33ab2cc4ec646a75" providerId="LiveId" clId="{8F6F6DE8-A08B-4AA8-8AA5-3EC157FA80E3}" dt="2023-08-08T18:10:18.849" v="11694" actId="1076"/>
          <ac:picMkLst>
            <pc:docMk/>
            <pc:sldMk cId="3174352405" sldId="280"/>
            <ac:picMk id="11" creationId="{64F5F08F-BDD7-5390-5B5D-0ACE0F107B73}"/>
          </ac:picMkLst>
        </pc:picChg>
        <pc:picChg chg="add mod">
          <ac:chgData name="rachel m" userId="33ab2cc4ec646a75" providerId="LiveId" clId="{8F6F6DE8-A08B-4AA8-8AA5-3EC157FA80E3}" dt="2023-08-08T18:11:13.914" v="11791" actId="14100"/>
          <ac:picMkLst>
            <pc:docMk/>
            <pc:sldMk cId="3174352405" sldId="280"/>
            <ac:picMk id="14" creationId="{A15DE989-291E-4F4C-61A8-201FD39E52D4}"/>
          </ac:picMkLst>
        </pc:picChg>
        <pc:picChg chg="mod ord">
          <ac:chgData name="rachel m" userId="33ab2cc4ec646a75" providerId="LiveId" clId="{8F6F6DE8-A08B-4AA8-8AA5-3EC157FA80E3}" dt="2023-08-08T18:01:58.921" v="11229" actId="1076"/>
          <ac:picMkLst>
            <pc:docMk/>
            <pc:sldMk cId="3174352405" sldId="280"/>
            <ac:picMk id="15" creationId="{3D065D23-9782-BD4D-7AC4-8F5B2902611B}"/>
          </ac:picMkLst>
        </pc:picChg>
        <pc:cxnChg chg="del">
          <ac:chgData name="rachel m" userId="33ab2cc4ec646a75" providerId="LiveId" clId="{8F6F6DE8-A08B-4AA8-8AA5-3EC157FA80E3}" dt="2023-08-08T18:03:49.642" v="11468" actId="478"/>
          <ac:cxnSpMkLst>
            <pc:docMk/>
            <pc:sldMk cId="3174352405" sldId="280"/>
            <ac:cxnSpMk id="12" creationId="{01581211-AE65-BF25-6F3E-99298E87FFA6}"/>
          </ac:cxnSpMkLst>
        </pc:cxnChg>
      </pc:sldChg>
      <pc:sldChg chg="modSp new mod">
        <pc:chgData name="rachel m" userId="33ab2cc4ec646a75" providerId="LiveId" clId="{8F6F6DE8-A08B-4AA8-8AA5-3EC157FA80E3}" dt="2023-08-08T18:39:54.982" v="11793"/>
        <pc:sldMkLst>
          <pc:docMk/>
          <pc:sldMk cId="3825920478" sldId="281"/>
        </pc:sldMkLst>
        <pc:spChg chg="mod">
          <ac:chgData name="rachel m" userId="33ab2cc4ec646a75" providerId="LiveId" clId="{8F6F6DE8-A08B-4AA8-8AA5-3EC157FA80E3}" dt="2023-08-08T18:39:54.982" v="11793"/>
          <ac:spMkLst>
            <pc:docMk/>
            <pc:sldMk cId="3825920478" sldId="281"/>
            <ac:spMk id="3" creationId="{06DAE68D-4F39-F7F7-31FA-A0482F71EA8A}"/>
          </ac:spMkLst>
        </pc:spChg>
      </pc:sldChg>
      <pc:sldChg chg="modSp add mod">
        <pc:chgData name="rachel m" userId="33ab2cc4ec646a75" providerId="LiveId" clId="{8F6F6DE8-A08B-4AA8-8AA5-3EC157FA80E3}" dt="2023-08-09T20:15:02.985" v="11796" actId="27636"/>
        <pc:sldMkLst>
          <pc:docMk/>
          <pc:sldMk cId="0" sldId="282"/>
        </pc:sldMkLst>
        <pc:spChg chg="mod">
          <ac:chgData name="rachel m" userId="33ab2cc4ec646a75" providerId="LiveId" clId="{8F6F6DE8-A08B-4AA8-8AA5-3EC157FA80E3}" dt="2023-08-09T20:15:02.985" v="11796" actId="27636"/>
          <ac:spMkLst>
            <pc:docMk/>
            <pc:sldMk cId="0" sldId="282"/>
            <ac:spMk id="104" creationId="{00000000-0000-0000-0000-000000000000}"/>
          </ac:spMkLst>
        </pc:spChg>
      </pc:sldChg>
      <pc:sldChg chg="modSp add mod">
        <pc:chgData name="rachel m" userId="33ab2cc4ec646a75" providerId="LiveId" clId="{8F6F6DE8-A08B-4AA8-8AA5-3EC157FA80E3}" dt="2023-08-09T20:15:03.017" v="11797" actId="27636"/>
        <pc:sldMkLst>
          <pc:docMk/>
          <pc:sldMk cId="0" sldId="283"/>
        </pc:sldMkLst>
        <pc:spChg chg="mod">
          <ac:chgData name="rachel m" userId="33ab2cc4ec646a75" providerId="LiveId" clId="{8F6F6DE8-A08B-4AA8-8AA5-3EC157FA80E3}" dt="2023-08-09T20:15:03.017" v="11797" actId="27636"/>
          <ac:spMkLst>
            <pc:docMk/>
            <pc:sldMk cId="0" sldId="283"/>
            <ac:spMk id="134" creationId="{00000000-0000-0000-0000-000000000000}"/>
          </ac:spMkLst>
        </pc:spChg>
      </pc:sldChg>
      <pc:sldChg chg="modSp new mod">
        <pc:chgData name="rachel m" userId="33ab2cc4ec646a75" providerId="LiveId" clId="{8F6F6DE8-A08B-4AA8-8AA5-3EC157FA80E3}" dt="2023-08-10T21:38:02.544" v="12697" actId="20577"/>
        <pc:sldMkLst>
          <pc:docMk/>
          <pc:sldMk cId="2633684862" sldId="284"/>
        </pc:sldMkLst>
        <pc:spChg chg="mod">
          <ac:chgData name="rachel m" userId="33ab2cc4ec646a75" providerId="LiveId" clId="{8F6F6DE8-A08B-4AA8-8AA5-3EC157FA80E3}" dt="2023-08-09T21:47:56.418" v="11810" actId="20577"/>
          <ac:spMkLst>
            <pc:docMk/>
            <pc:sldMk cId="2633684862" sldId="284"/>
            <ac:spMk id="2" creationId="{7A573D0E-5954-CB12-BD3D-8CFBFA209535}"/>
          </ac:spMkLst>
        </pc:spChg>
        <pc:spChg chg="mod">
          <ac:chgData name="rachel m" userId="33ab2cc4ec646a75" providerId="LiveId" clId="{8F6F6DE8-A08B-4AA8-8AA5-3EC157FA80E3}" dt="2023-08-10T21:38:02.544" v="12697" actId="20577"/>
          <ac:spMkLst>
            <pc:docMk/>
            <pc:sldMk cId="2633684862" sldId="284"/>
            <ac:spMk id="3" creationId="{1FE710BC-7AEA-985C-D939-9DEC814661F7}"/>
          </ac:spMkLst>
        </pc:spChg>
      </pc:sldChg>
    </pc:docChg>
  </pc:docChgLst>
</pc:chgInfo>
</file>

<file path=ppt/media/image1.png>
</file>

<file path=ppt/media/image13.png>
</file>

<file path=ppt/media/image16.png>
</file>

<file path=ppt/media/image17.png>
</file>

<file path=ppt/media/image2.png>
</file>

<file path=ppt/media/image28.png>
</file>

<file path=ppt/media/image29.png>
</file>

<file path=ppt/media/image3.jpg>
</file>

<file path=ppt/media/image31.png>
</file>

<file path=ppt/media/image4.jpg>
</file>

<file path=ppt/media/image5.jp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3ABD7F-73CD-4CC0-9D9F-5EF32FFA8A28}" type="datetimeFigureOut">
              <a:rPr lang="en-US" smtClean="0"/>
              <a:t>8/15/2023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C5559-1975-4E02-82D6-2F6DF920A16D}" type="slidenum">
              <a:rPr lang="en-US" smtClean="0"/>
              <a:t>‹#›</a:t>
            </a:fld>
            <a:endParaRPr lang="en-US"/>
          </a:p>
        </p:txBody>
      </p:sp>
    </p:spTree>
    <p:extLst>
      <p:ext uri="{BB962C8B-B14F-4D97-AF65-F5344CB8AC3E}">
        <p14:creationId xmlns:p14="http://schemas.microsoft.com/office/powerpoint/2010/main" val="540871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9557765463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955776546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98dba181a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98dba181a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C06AA-42AA-EAE8-D980-F7515D1BB4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12B7F3-E8C5-7CCB-A06F-33A161B122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4D4AB8-3514-32A8-2676-0785BE2C168E}"/>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81E2407A-D23A-90E2-9C57-896E7B588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6F61CA-8532-53B1-6043-188E13C81A9B}"/>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30125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C4451-A8F6-AB78-788E-67D5D7CA9C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2015AE-39BD-4D40-C108-326F35548A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762E8E-3E55-3AE5-3A63-6F4356591979}"/>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9CB8E740-C9C7-70A5-D9DE-C5F5F8040B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11D71-DBDC-3AD7-56DC-9AC71AD4F725}"/>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119169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B6DE16-F9CB-E96E-6A3F-111317E38B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5B0FAE-D1E4-2503-A12A-B9A50C175C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35EFF9-3C91-E25F-D580-E818236B9842}"/>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137E00A4-77F1-6FF0-5BA2-5C60319E4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590523-78F1-7ACF-B81F-81EF8B4ECC31}"/>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052852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90008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589F2-4C41-0D3F-E8E5-C57D1A4D0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910CF3-9383-8355-E8D4-68A7954CDE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46C417-576E-85D4-EC46-9DDD36C81D0B}"/>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35C12D36-73D5-73E6-62E3-A6B192172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6A55A-F091-B112-8DAC-5707049D4D95}"/>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75266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51990-8909-09EF-AABF-0CBB24F315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B67688-45EC-E800-7AA8-C718F7E77B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3E4CE2-3633-D996-7223-B4562F7598FE}"/>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D33AC76E-88F5-0F5E-9A80-16C46AACAD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290C58-1B97-33D5-C1D7-00350BF012CE}"/>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000026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869DB-E5E7-F30C-8261-2C2363B5DF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C5B44D-85FA-15F3-4C9E-8E422FAC1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2015F9-B6C3-FD14-C5D8-EEA8B75B7C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1765C2-37DA-8DCC-BD75-D86C67A8BAE3}"/>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6" name="Footer Placeholder 5">
            <a:extLst>
              <a:ext uri="{FF2B5EF4-FFF2-40B4-BE49-F238E27FC236}">
                <a16:creationId xmlns:a16="http://schemas.microsoft.com/office/drawing/2014/main" id="{BE3B2A9B-AB0F-DB64-6994-8FB760BF6A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609C79-CDB8-F491-9270-2CFA33AF762C}"/>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18704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A1B3E-B729-EB74-661C-6BE418B4EC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85D6B1-AFA2-546C-B2BF-4F5547197A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D3ED4C-442A-EBA9-BD0F-E9F3DBB4DB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4F3B397-B538-F925-96EA-473F5BB5EB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47C193-0B78-8085-67DF-BD5456543A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B26606-578F-EB7C-F68E-CC90A45DE890}"/>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8" name="Footer Placeholder 7">
            <a:extLst>
              <a:ext uri="{FF2B5EF4-FFF2-40B4-BE49-F238E27FC236}">
                <a16:creationId xmlns:a16="http://schemas.microsoft.com/office/drawing/2014/main" id="{7BE08767-EBCD-5E12-7C87-8CCBCD75D8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C5EB9D-2BD1-23F6-BDF0-46682F4B6127}"/>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838672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A396B-7B7A-4FAB-797B-D19A6715A1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F7600E7-75C3-5292-CAFB-62C358E47794}"/>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4" name="Footer Placeholder 3">
            <a:extLst>
              <a:ext uri="{FF2B5EF4-FFF2-40B4-BE49-F238E27FC236}">
                <a16:creationId xmlns:a16="http://schemas.microsoft.com/office/drawing/2014/main" id="{5A6F646A-102F-25D2-E751-FB3B2F78B3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E6C3E9-05C6-827D-26B7-C29C6DF3D8A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926338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F53DF7-C140-BCC1-5060-0D714ADA7772}"/>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3" name="Footer Placeholder 2">
            <a:extLst>
              <a:ext uri="{FF2B5EF4-FFF2-40B4-BE49-F238E27FC236}">
                <a16:creationId xmlns:a16="http://schemas.microsoft.com/office/drawing/2014/main" id="{BF277379-E342-4D64-5161-3FF4E23E2A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3B6539-3AAB-FAD2-9825-FDC21188F70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100985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5ED63-111D-632A-E859-8B0803E6B0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F24F9C-B567-9D97-D8AA-215481B348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DD790E-C5DB-39C2-35BA-5395F9B9F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F5EC93-3F6E-5AC6-1F44-505D6AFC41DC}"/>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6" name="Footer Placeholder 5">
            <a:extLst>
              <a:ext uri="{FF2B5EF4-FFF2-40B4-BE49-F238E27FC236}">
                <a16:creationId xmlns:a16="http://schemas.microsoft.com/office/drawing/2014/main" id="{2BA006A7-24FF-2F18-A969-46469BD62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751AC7-EA3D-B524-91A3-B08850D8E179}"/>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2727968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80D36-AEA9-7BF1-424C-FA3C4E0471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7BE6F7-97D0-4ADD-E80A-C8893581F5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6BE4DA-0660-A0AD-FE4E-E6716E09B6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75830F-6DD0-F7DA-3356-0042565BBC70}"/>
              </a:ext>
            </a:extLst>
          </p:cNvPr>
          <p:cNvSpPr>
            <a:spLocks noGrp="1"/>
          </p:cNvSpPr>
          <p:nvPr>
            <p:ph type="dt" sz="half" idx="10"/>
          </p:nvPr>
        </p:nvSpPr>
        <p:spPr/>
        <p:txBody>
          <a:bodyPr/>
          <a:lstStyle/>
          <a:p>
            <a:fld id="{CC1D170C-0492-495F-8EEB-80A3E76EE4DB}" type="datetimeFigureOut">
              <a:rPr lang="en-US" smtClean="0"/>
              <a:t>8/15/2023</a:t>
            </a:fld>
            <a:endParaRPr lang="en-US"/>
          </a:p>
        </p:txBody>
      </p:sp>
      <p:sp>
        <p:nvSpPr>
          <p:cNvPr id="6" name="Footer Placeholder 5">
            <a:extLst>
              <a:ext uri="{FF2B5EF4-FFF2-40B4-BE49-F238E27FC236}">
                <a16:creationId xmlns:a16="http://schemas.microsoft.com/office/drawing/2014/main" id="{94E19EAC-497B-FF46-1703-863A8DDE85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DE6A0C-1859-9CDB-BD40-832D7DD5ABA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922397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99DC81-46AC-97CB-F1B4-CD68BBE215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4AE38E-2ECE-D119-CE79-4DBF8D2452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5AB4A6-AEA3-B070-2D34-4E80D5F3FE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1D170C-0492-495F-8EEB-80A3E76EE4DB}" type="datetimeFigureOut">
              <a:rPr lang="en-US" smtClean="0"/>
              <a:t>8/15/2023</a:t>
            </a:fld>
            <a:endParaRPr lang="en-US"/>
          </a:p>
        </p:txBody>
      </p:sp>
      <p:sp>
        <p:nvSpPr>
          <p:cNvPr id="5" name="Footer Placeholder 4">
            <a:extLst>
              <a:ext uri="{FF2B5EF4-FFF2-40B4-BE49-F238E27FC236}">
                <a16:creationId xmlns:a16="http://schemas.microsoft.com/office/drawing/2014/main" id="{988D79F6-B5C2-05E1-967F-7CD7FFABA5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1D5AE5-4CA5-6928-FA48-A1291A4F1D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603E3C-CF5C-40DA-8BB6-EB4748C4335E}" type="slidenum">
              <a:rPr lang="en-US" smtClean="0"/>
              <a:t>‹#›</a:t>
            </a:fld>
            <a:endParaRPr lang="en-US"/>
          </a:p>
        </p:txBody>
      </p:sp>
    </p:spTree>
    <p:extLst>
      <p:ext uri="{BB962C8B-B14F-4D97-AF65-F5344CB8AC3E}">
        <p14:creationId xmlns:p14="http://schemas.microsoft.com/office/powerpoint/2010/main" val="1186129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7.emf"/><Relationship Id="rId2" Type="http://schemas.openxmlformats.org/officeDocument/2006/relationships/image" Target="../media/image21.emf"/><Relationship Id="rId1" Type="http://schemas.openxmlformats.org/officeDocument/2006/relationships/slideLayout" Target="../slideLayouts/slideLayout2.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3.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2234F-74BD-3308-6845-774F109D16E7}"/>
              </a:ext>
            </a:extLst>
          </p:cNvPr>
          <p:cNvSpPr>
            <a:spLocks noGrp="1"/>
          </p:cNvSpPr>
          <p:nvPr>
            <p:ph type="ctrTitle"/>
          </p:nvPr>
        </p:nvSpPr>
        <p:spPr/>
        <p:txBody>
          <a:bodyPr/>
          <a:lstStyle/>
          <a:p>
            <a:r>
              <a:rPr lang="en-US" dirty="0"/>
              <a:t>Split-belt dynamics literature + metrics</a:t>
            </a:r>
          </a:p>
        </p:txBody>
      </p:sp>
      <p:sp>
        <p:nvSpPr>
          <p:cNvPr id="3" name="Subtitle 2">
            <a:extLst>
              <a:ext uri="{FF2B5EF4-FFF2-40B4-BE49-F238E27FC236}">
                <a16:creationId xmlns:a16="http://schemas.microsoft.com/office/drawing/2014/main" id="{36F860A1-FC84-C91C-30A9-0D32E817C464}"/>
              </a:ext>
            </a:extLst>
          </p:cNvPr>
          <p:cNvSpPr>
            <a:spLocks noGrp="1"/>
          </p:cNvSpPr>
          <p:nvPr>
            <p:ph type="subTitle" idx="1"/>
          </p:nvPr>
        </p:nvSpPr>
        <p:spPr/>
        <p:txBody>
          <a:bodyPr/>
          <a:lstStyle/>
          <a:p>
            <a:r>
              <a:rPr lang="en-US" dirty="0"/>
              <a:t>July 2023</a:t>
            </a:r>
          </a:p>
        </p:txBody>
      </p:sp>
    </p:spTree>
    <p:extLst>
      <p:ext uri="{BB962C8B-B14F-4D97-AF65-F5344CB8AC3E}">
        <p14:creationId xmlns:p14="http://schemas.microsoft.com/office/powerpoint/2010/main" val="16250244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1D590-885D-1676-293C-8422F22EC1DC}"/>
              </a:ext>
            </a:extLst>
          </p:cNvPr>
          <p:cNvSpPr>
            <a:spLocks noGrp="1"/>
          </p:cNvSpPr>
          <p:nvPr>
            <p:ph type="title"/>
          </p:nvPr>
        </p:nvSpPr>
        <p:spPr>
          <a:xfrm>
            <a:off x="838200" y="365125"/>
            <a:ext cx="4424265" cy="2928581"/>
          </a:xfrm>
        </p:spPr>
        <p:txBody>
          <a:bodyPr>
            <a:noAutofit/>
          </a:bodyPr>
          <a:lstStyle/>
          <a:p>
            <a:r>
              <a:rPr lang="en-US" sz="2400" dirty="0"/>
              <a:t>Ogawa, T., Kawashima, N., Ogata, T., and Nakazawa, K. (2014). Predictive control of ankle stiffness at heel contact is a key element of locomotor adaptation during split-belt treadmill walking in humans.</a:t>
            </a:r>
          </a:p>
        </p:txBody>
      </p:sp>
      <p:pic>
        <p:nvPicPr>
          <p:cNvPr id="4" name="Picture 3">
            <a:extLst>
              <a:ext uri="{FF2B5EF4-FFF2-40B4-BE49-F238E27FC236}">
                <a16:creationId xmlns:a16="http://schemas.microsoft.com/office/drawing/2014/main" id="{7D3984BF-2E10-3028-FD29-6C17231C4357}"/>
              </a:ext>
            </a:extLst>
          </p:cNvPr>
          <p:cNvPicPr>
            <a:picLocks noChangeAspect="1"/>
          </p:cNvPicPr>
          <p:nvPr/>
        </p:nvPicPr>
        <p:blipFill>
          <a:blip r:embed="rId2"/>
          <a:stretch>
            <a:fillRect/>
          </a:stretch>
        </p:blipFill>
        <p:spPr>
          <a:xfrm>
            <a:off x="5262465" y="0"/>
            <a:ext cx="7026765" cy="6858000"/>
          </a:xfrm>
          <a:prstGeom prst="rect">
            <a:avLst/>
          </a:prstGeom>
        </p:spPr>
      </p:pic>
      <p:sp>
        <p:nvSpPr>
          <p:cNvPr id="6" name="Rectangle 5">
            <a:extLst>
              <a:ext uri="{FF2B5EF4-FFF2-40B4-BE49-F238E27FC236}">
                <a16:creationId xmlns:a16="http://schemas.microsoft.com/office/drawing/2014/main" id="{BE9859B3-B75B-B661-6CBC-2D0E53819107}"/>
              </a:ext>
            </a:extLst>
          </p:cNvPr>
          <p:cNvSpPr/>
          <p:nvPr/>
        </p:nvSpPr>
        <p:spPr>
          <a:xfrm>
            <a:off x="6434356" y="3196206"/>
            <a:ext cx="1946246" cy="15687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3172BF0-ADDF-457F-43AF-3EE64E6B6274}"/>
              </a:ext>
            </a:extLst>
          </p:cNvPr>
          <p:cNvSpPr txBox="1"/>
          <p:nvPr/>
        </p:nvSpPr>
        <p:spPr>
          <a:xfrm>
            <a:off x="822121" y="3531765"/>
            <a:ext cx="4440344" cy="2308324"/>
          </a:xfrm>
          <a:prstGeom prst="rect">
            <a:avLst/>
          </a:prstGeom>
          <a:noFill/>
        </p:spPr>
        <p:txBody>
          <a:bodyPr wrap="square" rtlCol="0">
            <a:spAutoFit/>
          </a:bodyPr>
          <a:lstStyle/>
          <a:p>
            <a:r>
              <a:rPr lang="en-US" dirty="0"/>
              <a:t>TA is active in swing and early stance (braking) during normal walking while the MG is active in late stance (propulsion)</a:t>
            </a:r>
          </a:p>
          <a:p>
            <a:pPr marL="285750" indent="-285750">
              <a:buFont typeface="Arial" panose="020B0604020202020204" pitchFamily="34" charset="0"/>
              <a:buChar char="•"/>
            </a:pPr>
            <a:r>
              <a:rPr lang="en-US" dirty="0"/>
              <a:t>During adaptation TA activity lengthens to full stance</a:t>
            </a:r>
          </a:p>
          <a:p>
            <a:pPr marL="285750" indent="-285750">
              <a:buFont typeface="Arial" panose="020B0604020202020204" pitchFamily="34" charset="0"/>
              <a:buChar char="•"/>
            </a:pPr>
            <a:r>
              <a:rPr lang="en-US" dirty="0"/>
              <a:t>Propose that increased TA activity means ankle stabilization during stance on slow leg</a:t>
            </a:r>
          </a:p>
        </p:txBody>
      </p:sp>
    </p:spTree>
    <p:extLst>
      <p:ext uri="{BB962C8B-B14F-4D97-AF65-F5344CB8AC3E}">
        <p14:creationId xmlns:p14="http://schemas.microsoft.com/office/powerpoint/2010/main" val="2547621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B5FC2-5881-0765-93C8-B223ED715D14}"/>
              </a:ext>
            </a:extLst>
          </p:cNvPr>
          <p:cNvSpPr>
            <a:spLocks noGrp="1"/>
          </p:cNvSpPr>
          <p:nvPr>
            <p:ph type="title"/>
          </p:nvPr>
        </p:nvSpPr>
        <p:spPr/>
        <p:txBody>
          <a:bodyPr/>
          <a:lstStyle/>
          <a:p>
            <a:r>
              <a:rPr lang="en-US" dirty="0"/>
              <a:t>To compare my data to this paper</a:t>
            </a:r>
          </a:p>
        </p:txBody>
      </p:sp>
      <p:sp>
        <p:nvSpPr>
          <p:cNvPr id="3" name="Content Placeholder 2">
            <a:extLst>
              <a:ext uri="{FF2B5EF4-FFF2-40B4-BE49-F238E27FC236}">
                <a16:creationId xmlns:a16="http://schemas.microsoft.com/office/drawing/2014/main" id="{DD58B27A-85B7-015C-37AD-F8C60CE88E0B}"/>
              </a:ext>
            </a:extLst>
          </p:cNvPr>
          <p:cNvSpPr>
            <a:spLocks noGrp="1"/>
          </p:cNvSpPr>
          <p:nvPr>
            <p:ph idx="1"/>
          </p:nvPr>
        </p:nvSpPr>
        <p:spPr/>
        <p:txBody>
          <a:bodyPr/>
          <a:lstStyle/>
          <a:p>
            <a:r>
              <a:rPr lang="en-US" dirty="0"/>
              <a:t>Normalize to GRF during slow baseline (rather than to bodyweight) </a:t>
            </a:r>
          </a:p>
          <a:p>
            <a:pPr lvl="1"/>
            <a:r>
              <a:rPr lang="en-US" dirty="0"/>
              <a:t>in our case this will remove the magnitude difference (though not other potentially interesting differences) between effort groups</a:t>
            </a:r>
          </a:p>
          <a:p>
            <a:r>
              <a:rPr lang="en-US" dirty="0"/>
              <a:t>Compare braking and propulsive adaptation data to theirs </a:t>
            </a:r>
          </a:p>
          <a:p>
            <a:pPr lvl="1"/>
            <a:r>
              <a:rPr lang="en-US" dirty="0"/>
              <a:t>our control data is a near identical procedure (except treadmill moved continuously in theirs)</a:t>
            </a:r>
          </a:p>
          <a:p>
            <a:endParaRPr lang="en-US" dirty="0"/>
          </a:p>
        </p:txBody>
      </p:sp>
    </p:spTree>
    <p:extLst>
      <p:ext uri="{BB962C8B-B14F-4D97-AF65-F5344CB8AC3E}">
        <p14:creationId xmlns:p14="http://schemas.microsoft.com/office/powerpoint/2010/main" val="3457133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386AC-3260-7FBE-BFAB-2B6073354A55}"/>
              </a:ext>
            </a:extLst>
          </p:cNvPr>
          <p:cNvSpPr>
            <a:spLocks noGrp="1"/>
          </p:cNvSpPr>
          <p:nvPr>
            <p:ph type="title"/>
          </p:nvPr>
        </p:nvSpPr>
        <p:spPr>
          <a:xfrm>
            <a:off x="0" y="0"/>
            <a:ext cx="6157519" cy="1325563"/>
          </a:xfrm>
        </p:spPr>
        <p:txBody>
          <a:bodyPr>
            <a:normAutofit/>
          </a:bodyPr>
          <a:lstStyle/>
          <a:p>
            <a:r>
              <a:rPr lang="en-US" sz="3600" dirty="0"/>
              <a:t>Braking and propulsion forces</a:t>
            </a:r>
          </a:p>
        </p:txBody>
      </p:sp>
      <p:sp>
        <p:nvSpPr>
          <p:cNvPr id="4" name="TextBox 3">
            <a:extLst>
              <a:ext uri="{FF2B5EF4-FFF2-40B4-BE49-F238E27FC236}">
                <a16:creationId xmlns:a16="http://schemas.microsoft.com/office/drawing/2014/main" id="{40B72156-73B5-139B-632D-868A2C21AF8D}"/>
              </a:ext>
            </a:extLst>
          </p:cNvPr>
          <p:cNvSpPr txBox="1"/>
          <p:nvPr/>
        </p:nvSpPr>
        <p:spPr>
          <a:xfrm>
            <a:off x="-41945" y="887334"/>
            <a:ext cx="2457974"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dirty="0" err="1"/>
              <a:t>Sombric</a:t>
            </a:r>
            <a:r>
              <a:rPr lang="en-US" dirty="0"/>
              <a:t> 2019</a:t>
            </a:r>
          </a:p>
          <a:p>
            <a:r>
              <a:rPr lang="en-US" dirty="0"/>
              <a:t>Normed to bodyweight</a:t>
            </a:r>
          </a:p>
        </p:txBody>
      </p:sp>
      <p:sp>
        <p:nvSpPr>
          <p:cNvPr id="5" name="TextBox 4">
            <a:extLst>
              <a:ext uri="{FF2B5EF4-FFF2-40B4-BE49-F238E27FC236}">
                <a16:creationId xmlns:a16="http://schemas.microsoft.com/office/drawing/2014/main" id="{8F939AB4-93B8-0C90-2672-C2AF68E6E82C}"/>
              </a:ext>
            </a:extLst>
          </p:cNvPr>
          <p:cNvSpPr txBox="1"/>
          <p:nvPr/>
        </p:nvSpPr>
        <p:spPr>
          <a:xfrm>
            <a:off x="2457974" y="887334"/>
            <a:ext cx="3296873" cy="923330"/>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dirty="0"/>
              <a:t>Ogawa 2014</a:t>
            </a:r>
          </a:p>
          <a:p>
            <a:r>
              <a:rPr lang="en-US" dirty="0"/>
              <a:t>Normed GRF to slow walking GRF</a:t>
            </a:r>
          </a:p>
          <a:p>
            <a:r>
              <a:rPr lang="en-US" dirty="0"/>
              <a:t>Fast leg in red</a:t>
            </a:r>
          </a:p>
        </p:txBody>
      </p:sp>
      <p:sp>
        <p:nvSpPr>
          <p:cNvPr id="6" name="TextBox 5">
            <a:extLst>
              <a:ext uri="{FF2B5EF4-FFF2-40B4-BE49-F238E27FC236}">
                <a16:creationId xmlns:a16="http://schemas.microsoft.com/office/drawing/2014/main" id="{722C6353-B7C3-BE87-64A8-4CE9F5492AC5}"/>
              </a:ext>
            </a:extLst>
          </p:cNvPr>
          <p:cNvSpPr txBox="1"/>
          <p:nvPr/>
        </p:nvSpPr>
        <p:spPr>
          <a:xfrm>
            <a:off x="5813571" y="-41945"/>
            <a:ext cx="6378430" cy="3170099"/>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Me</a:t>
            </a:r>
          </a:p>
          <a:p>
            <a:r>
              <a:rPr lang="en-US" sz="1400" dirty="0"/>
              <a:t>Normed to slow baseline</a:t>
            </a:r>
          </a:p>
          <a:p>
            <a:r>
              <a:rPr lang="en-US" sz="1400" dirty="0"/>
              <a:t>BRAKING</a:t>
            </a:r>
          </a:p>
          <a:p>
            <a:pPr marL="285750" indent="-285750">
              <a:buFont typeface="Arial" panose="020B0604020202020204" pitchFamily="34" charset="0"/>
              <a:buChar char="•"/>
            </a:pPr>
            <a:r>
              <a:rPr lang="en-US" sz="1400" dirty="0"/>
              <a:t>Slow leg braking force decreases (consistent with Ogawa  - and </a:t>
            </a:r>
            <a:r>
              <a:rPr lang="en-US" sz="1400" dirty="0" err="1"/>
              <a:t>Sombric</a:t>
            </a:r>
            <a:r>
              <a:rPr lang="en-US" sz="1400" dirty="0"/>
              <a:t> – the curves are opposite because of normalization differences) </a:t>
            </a:r>
          </a:p>
          <a:p>
            <a:pPr marL="285750" indent="-285750">
              <a:buFont typeface="Arial" panose="020B0604020202020204" pitchFamily="34" charset="0"/>
              <a:buChar char="•"/>
            </a:pPr>
            <a:r>
              <a:rPr lang="en-US" sz="1400" dirty="0"/>
              <a:t>fast leg braking increases (</a:t>
            </a:r>
            <a:r>
              <a:rPr lang="en-US" sz="1400" dirty="0" err="1"/>
              <a:t>constistent</a:t>
            </a:r>
            <a:r>
              <a:rPr lang="en-US" sz="1400" dirty="0"/>
              <a:t> with Ogawa)</a:t>
            </a:r>
          </a:p>
          <a:p>
            <a:pPr marL="285750" indent="-285750">
              <a:buFont typeface="Arial" panose="020B0604020202020204" pitchFamily="34" charset="0"/>
              <a:buChar char="•"/>
            </a:pPr>
            <a:r>
              <a:rPr lang="en-US" sz="1400" dirty="0"/>
              <a:t>Paper</a:t>
            </a:r>
          </a:p>
          <a:p>
            <a:pPr marL="285750" indent="-285750">
              <a:buFont typeface="Arial" panose="020B0604020202020204" pitchFamily="34" charset="0"/>
              <a:buChar char="•"/>
            </a:pPr>
            <a:r>
              <a:rPr lang="en-US" sz="1400" dirty="0"/>
              <a:t>Note the differences in braking on the slow leg between effort groups</a:t>
            </a:r>
          </a:p>
          <a:p>
            <a:r>
              <a:rPr lang="en-US" sz="1400" dirty="0"/>
              <a:t>PUSH OFF</a:t>
            </a:r>
          </a:p>
          <a:p>
            <a:pPr marL="285750" indent="-285750">
              <a:buFont typeface="Arial" panose="020B0604020202020204" pitchFamily="34" charset="0"/>
              <a:buChar char="•"/>
            </a:pPr>
            <a:r>
              <a:rPr lang="en-US" sz="1400" dirty="0"/>
              <a:t>Observed slight increase in fast leg propulsion, consistent with the </a:t>
            </a:r>
            <a:r>
              <a:rPr lang="en-US" sz="1400" dirty="0" err="1"/>
              <a:t>Sombric</a:t>
            </a:r>
            <a:r>
              <a:rPr lang="en-US" sz="1400" dirty="0"/>
              <a:t> data</a:t>
            </a:r>
          </a:p>
          <a:p>
            <a:pPr marL="285750" indent="-285750">
              <a:buFont typeface="Arial" panose="020B0604020202020204" pitchFamily="34" charset="0"/>
              <a:buChar char="•"/>
            </a:pPr>
            <a:r>
              <a:rPr lang="en-US" sz="1400" dirty="0"/>
              <a:t>Observed aftereffects on both legs, consistent with </a:t>
            </a:r>
            <a:r>
              <a:rPr lang="en-US" sz="1400" dirty="0" err="1"/>
              <a:t>Sombric</a:t>
            </a:r>
            <a:r>
              <a:rPr lang="en-US" sz="1400" dirty="0"/>
              <a:t> but not Ogawa, though no characteristic adaptation, consistent with Ogawa proposal of propulsion as reactive</a:t>
            </a:r>
          </a:p>
          <a:p>
            <a:endParaRPr lang="en-US" dirty="0"/>
          </a:p>
        </p:txBody>
      </p:sp>
      <p:pic>
        <p:nvPicPr>
          <p:cNvPr id="7" name="Picture 6">
            <a:extLst>
              <a:ext uri="{FF2B5EF4-FFF2-40B4-BE49-F238E27FC236}">
                <a16:creationId xmlns:a16="http://schemas.microsoft.com/office/drawing/2014/main" id="{CB601EFC-A085-0AF7-ECDF-B402F0B13401}"/>
              </a:ext>
            </a:extLst>
          </p:cNvPr>
          <p:cNvPicPr>
            <a:picLocks noChangeAspect="1"/>
          </p:cNvPicPr>
          <p:nvPr/>
        </p:nvPicPr>
        <p:blipFill rotWithShape="1">
          <a:blip r:embed="rId2"/>
          <a:srcRect t="43981" r="50386" b="12050"/>
          <a:stretch/>
        </p:blipFill>
        <p:spPr>
          <a:xfrm>
            <a:off x="2516697" y="2165887"/>
            <a:ext cx="3554115" cy="3015433"/>
          </a:xfrm>
          <a:prstGeom prst="rect">
            <a:avLst/>
          </a:prstGeom>
        </p:spPr>
      </p:pic>
      <p:pic>
        <p:nvPicPr>
          <p:cNvPr id="8" name="Content Placeholder 4" descr="A group of diagrams showing different types of data&#10;&#10;Description automatically generated">
            <a:extLst>
              <a:ext uri="{FF2B5EF4-FFF2-40B4-BE49-F238E27FC236}">
                <a16:creationId xmlns:a16="http://schemas.microsoft.com/office/drawing/2014/main" id="{8BB00DAD-6FB3-D092-5D3A-A74B9985C492}"/>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46473"/>
          <a:stretch/>
        </p:blipFill>
        <p:spPr>
          <a:xfrm>
            <a:off x="-41945" y="1961883"/>
            <a:ext cx="2558642" cy="4496388"/>
          </a:xfrm>
        </p:spPr>
      </p:pic>
      <p:pic>
        <p:nvPicPr>
          <p:cNvPr id="10" name="Picture 9">
            <a:extLst>
              <a:ext uri="{FF2B5EF4-FFF2-40B4-BE49-F238E27FC236}">
                <a16:creationId xmlns:a16="http://schemas.microsoft.com/office/drawing/2014/main" id="{BD77128D-AF96-CEB8-555E-1873232B7FEF}"/>
              </a:ext>
            </a:extLst>
          </p:cNvPr>
          <p:cNvPicPr>
            <a:picLocks noChangeAspect="1"/>
          </p:cNvPicPr>
          <p:nvPr/>
        </p:nvPicPr>
        <p:blipFill>
          <a:blip r:embed="rId4"/>
          <a:stretch>
            <a:fillRect/>
          </a:stretch>
        </p:blipFill>
        <p:spPr>
          <a:xfrm>
            <a:off x="5869496" y="2757756"/>
            <a:ext cx="6814429" cy="2211764"/>
          </a:xfrm>
          <a:prstGeom prst="rect">
            <a:avLst/>
          </a:prstGeom>
        </p:spPr>
      </p:pic>
      <p:pic>
        <p:nvPicPr>
          <p:cNvPr id="14" name="Picture 13">
            <a:extLst>
              <a:ext uri="{FF2B5EF4-FFF2-40B4-BE49-F238E27FC236}">
                <a16:creationId xmlns:a16="http://schemas.microsoft.com/office/drawing/2014/main" id="{83559E5D-359F-E1BB-60EE-7132D81E975C}"/>
              </a:ext>
            </a:extLst>
          </p:cNvPr>
          <p:cNvPicPr>
            <a:picLocks noChangeAspect="1"/>
          </p:cNvPicPr>
          <p:nvPr/>
        </p:nvPicPr>
        <p:blipFill>
          <a:blip r:embed="rId5"/>
          <a:stretch>
            <a:fillRect/>
          </a:stretch>
        </p:blipFill>
        <p:spPr>
          <a:xfrm>
            <a:off x="5838737" y="4883982"/>
            <a:ext cx="6957453" cy="1974018"/>
          </a:xfrm>
          <a:prstGeom prst="rect">
            <a:avLst/>
          </a:prstGeom>
        </p:spPr>
      </p:pic>
    </p:spTree>
    <p:extLst>
      <p:ext uri="{BB962C8B-B14F-4D97-AF65-F5344CB8AC3E}">
        <p14:creationId xmlns:p14="http://schemas.microsoft.com/office/powerpoint/2010/main" val="343413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4E316-5FB3-9E48-0FC9-67E7310B6E29}"/>
              </a:ext>
            </a:extLst>
          </p:cNvPr>
          <p:cNvSpPr>
            <a:spLocks noGrp="1"/>
          </p:cNvSpPr>
          <p:nvPr>
            <p:ph idx="1"/>
          </p:nvPr>
        </p:nvSpPr>
        <p:spPr>
          <a:xfrm>
            <a:off x="65314" y="365125"/>
            <a:ext cx="3993502" cy="5811838"/>
          </a:xfrm>
        </p:spPr>
        <p:txBody>
          <a:bodyPr/>
          <a:lstStyle/>
          <a:p>
            <a:pPr marL="0" indent="0">
              <a:buNone/>
            </a:pPr>
            <a:r>
              <a:rPr lang="en-US" dirty="0"/>
              <a:t>Group differences in slow leg braking during first exposure</a:t>
            </a:r>
          </a:p>
          <a:p>
            <a:r>
              <a:rPr lang="en-US" dirty="0"/>
              <a:t>Control and low effort groups increase braking more in early adaptation and decrease it more slowly</a:t>
            </a:r>
          </a:p>
          <a:p>
            <a:r>
              <a:rPr lang="en-US" dirty="0"/>
              <a:t>Fast leg braking appears similar between groups</a:t>
            </a:r>
          </a:p>
        </p:txBody>
      </p:sp>
      <p:pic>
        <p:nvPicPr>
          <p:cNvPr id="7" name="Picture 6">
            <a:extLst>
              <a:ext uri="{FF2B5EF4-FFF2-40B4-BE49-F238E27FC236}">
                <a16:creationId xmlns:a16="http://schemas.microsoft.com/office/drawing/2014/main" id="{A656C969-50B6-3F15-9063-799B867DD67F}"/>
              </a:ext>
            </a:extLst>
          </p:cNvPr>
          <p:cNvPicPr>
            <a:picLocks noChangeAspect="1"/>
          </p:cNvPicPr>
          <p:nvPr/>
        </p:nvPicPr>
        <p:blipFill>
          <a:blip r:embed="rId2"/>
          <a:stretch>
            <a:fillRect/>
          </a:stretch>
        </p:blipFill>
        <p:spPr>
          <a:xfrm>
            <a:off x="3622805" y="365125"/>
            <a:ext cx="9201150" cy="4000500"/>
          </a:xfrm>
          <a:prstGeom prst="rect">
            <a:avLst/>
          </a:prstGeom>
        </p:spPr>
      </p:pic>
    </p:spTree>
    <p:extLst>
      <p:ext uri="{BB962C8B-B14F-4D97-AF65-F5344CB8AC3E}">
        <p14:creationId xmlns:p14="http://schemas.microsoft.com/office/powerpoint/2010/main" val="677407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FF862-78BE-11AE-34A0-0BC4DE240410}"/>
              </a:ext>
            </a:extLst>
          </p:cNvPr>
          <p:cNvSpPr>
            <a:spLocks noGrp="1"/>
          </p:cNvSpPr>
          <p:nvPr>
            <p:ph type="title"/>
          </p:nvPr>
        </p:nvSpPr>
        <p:spPr/>
        <p:txBody>
          <a:bodyPr>
            <a:noAutofit/>
          </a:bodyPr>
          <a:lstStyle/>
          <a:p>
            <a:r>
              <a:rPr lang="en-US" sz="2800" dirty="0"/>
              <a:t>Yokoyama, Sato, Ogawa, Yamamoto, Nakazawa, Kawashima. Characteristics of the gait adaptation process due to split-belt treadmill walking under a wide range of right-left speed ratios (2018)</a:t>
            </a:r>
          </a:p>
        </p:txBody>
      </p:sp>
      <p:pic>
        <p:nvPicPr>
          <p:cNvPr id="5" name="Content Placeholder 4">
            <a:extLst>
              <a:ext uri="{FF2B5EF4-FFF2-40B4-BE49-F238E27FC236}">
                <a16:creationId xmlns:a16="http://schemas.microsoft.com/office/drawing/2014/main" id="{DA338A78-2F39-0871-F354-AC803DBCBB0E}"/>
              </a:ext>
            </a:extLst>
          </p:cNvPr>
          <p:cNvPicPr>
            <a:picLocks noGrp="1" noChangeAspect="1"/>
          </p:cNvPicPr>
          <p:nvPr>
            <p:ph idx="1"/>
          </p:nvPr>
        </p:nvPicPr>
        <p:blipFill>
          <a:blip r:embed="rId2"/>
          <a:stretch>
            <a:fillRect/>
          </a:stretch>
        </p:blipFill>
        <p:spPr>
          <a:xfrm>
            <a:off x="5933202" y="2225154"/>
            <a:ext cx="6258798" cy="3048425"/>
          </a:xfrm>
        </p:spPr>
      </p:pic>
      <p:sp>
        <p:nvSpPr>
          <p:cNvPr id="6" name="TextBox 5">
            <a:extLst>
              <a:ext uri="{FF2B5EF4-FFF2-40B4-BE49-F238E27FC236}">
                <a16:creationId xmlns:a16="http://schemas.microsoft.com/office/drawing/2014/main" id="{2F3D150F-1C51-CEAB-8021-F9FC1B9F945C}"/>
              </a:ext>
            </a:extLst>
          </p:cNvPr>
          <p:cNvSpPr txBox="1"/>
          <p:nvPr/>
        </p:nvSpPr>
        <p:spPr>
          <a:xfrm>
            <a:off x="606490" y="1922106"/>
            <a:ext cx="5159828" cy="1200329"/>
          </a:xfrm>
          <a:prstGeom prst="rect">
            <a:avLst/>
          </a:prstGeom>
          <a:noFill/>
        </p:spPr>
        <p:txBody>
          <a:bodyPr wrap="square" rtlCol="0">
            <a:spAutoFit/>
          </a:bodyPr>
          <a:lstStyle/>
          <a:p>
            <a:r>
              <a:rPr lang="en-US" dirty="0"/>
              <a:t>Observed positive and increasing asymmetry in the braking force (relatively more braking in the fast leg and increasing fast-leg braking reliance over the course of adaptation)</a:t>
            </a:r>
          </a:p>
        </p:txBody>
      </p:sp>
      <p:pic>
        <p:nvPicPr>
          <p:cNvPr id="8" name="Picture 7">
            <a:extLst>
              <a:ext uri="{FF2B5EF4-FFF2-40B4-BE49-F238E27FC236}">
                <a16:creationId xmlns:a16="http://schemas.microsoft.com/office/drawing/2014/main" id="{32E760EB-467B-FB2B-83DB-B9D322943A90}"/>
              </a:ext>
            </a:extLst>
          </p:cNvPr>
          <p:cNvPicPr>
            <a:picLocks noChangeAspect="1"/>
          </p:cNvPicPr>
          <p:nvPr/>
        </p:nvPicPr>
        <p:blipFill rotWithShape="1">
          <a:blip r:embed="rId3"/>
          <a:srcRect b="35251"/>
          <a:stretch/>
        </p:blipFill>
        <p:spPr>
          <a:xfrm>
            <a:off x="1844335" y="2872944"/>
            <a:ext cx="3651396" cy="3778552"/>
          </a:xfrm>
          <a:prstGeom prst="rect">
            <a:avLst/>
          </a:prstGeom>
        </p:spPr>
      </p:pic>
    </p:spTree>
    <p:extLst>
      <p:ext uri="{BB962C8B-B14F-4D97-AF65-F5344CB8AC3E}">
        <p14:creationId xmlns:p14="http://schemas.microsoft.com/office/powerpoint/2010/main" val="2083569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B694C-A29A-EE10-DC71-211E60C44226}"/>
              </a:ext>
            </a:extLst>
          </p:cNvPr>
          <p:cNvSpPr>
            <a:spLocks noGrp="1"/>
          </p:cNvSpPr>
          <p:nvPr>
            <p:ph type="title"/>
          </p:nvPr>
        </p:nvSpPr>
        <p:spPr/>
        <p:txBody>
          <a:bodyPr/>
          <a:lstStyle/>
          <a:p>
            <a:r>
              <a:rPr lang="en-US" dirty="0"/>
              <a:t>Finely 2013</a:t>
            </a:r>
          </a:p>
        </p:txBody>
      </p:sp>
      <p:sp>
        <p:nvSpPr>
          <p:cNvPr id="3" name="Content Placeholder 2">
            <a:extLst>
              <a:ext uri="{FF2B5EF4-FFF2-40B4-BE49-F238E27FC236}">
                <a16:creationId xmlns:a16="http://schemas.microsoft.com/office/drawing/2014/main" id="{DE45D516-855B-3979-4997-32FE7ACD32C6}"/>
              </a:ext>
            </a:extLst>
          </p:cNvPr>
          <p:cNvSpPr>
            <a:spLocks noGrp="1"/>
          </p:cNvSpPr>
          <p:nvPr>
            <p:ph idx="1"/>
          </p:nvPr>
        </p:nvSpPr>
        <p:spPr/>
        <p:txBody>
          <a:bodyPr/>
          <a:lstStyle/>
          <a:p>
            <a:r>
              <a:rPr lang="en-US" dirty="0"/>
              <a:t>Reduction in metabolic cost</a:t>
            </a:r>
          </a:p>
          <a:p>
            <a:pPr lvl="1"/>
            <a:r>
              <a:rPr lang="en-US" dirty="0"/>
              <a:t>increased stability? (Ankle stiffness observed by Ogawa?</a:t>
            </a:r>
          </a:p>
        </p:txBody>
      </p:sp>
    </p:spTree>
    <p:extLst>
      <p:ext uri="{BB962C8B-B14F-4D97-AF65-F5344CB8AC3E}">
        <p14:creationId xmlns:p14="http://schemas.microsoft.com/office/powerpoint/2010/main" val="2950633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214AF-5B9D-323B-0DF0-23DF6E78E385}"/>
              </a:ext>
            </a:extLst>
          </p:cNvPr>
          <p:cNvSpPr>
            <a:spLocks noGrp="1"/>
          </p:cNvSpPr>
          <p:nvPr>
            <p:ph type="title"/>
          </p:nvPr>
        </p:nvSpPr>
        <p:spPr/>
        <p:txBody>
          <a:bodyPr/>
          <a:lstStyle/>
          <a:p>
            <a:r>
              <a:rPr lang="en-US" dirty="0" err="1"/>
              <a:t>Hookgamer</a:t>
            </a:r>
            <a:r>
              <a:rPr lang="en-US" dirty="0"/>
              <a:t> 2015</a:t>
            </a:r>
          </a:p>
        </p:txBody>
      </p:sp>
      <p:sp>
        <p:nvSpPr>
          <p:cNvPr id="3" name="Content Placeholder 2">
            <a:extLst>
              <a:ext uri="{FF2B5EF4-FFF2-40B4-BE49-F238E27FC236}">
                <a16:creationId xmlns:a16="http://schemas.microsoft.com/office/drawing/2014/main" id="{340A5EE0-B0C1-B0AB-520C-CA4A66D48C87}"/>
              </a:ext>
            </a:extLst>
          </p:cNvPr>
          <p:cNvSpPr>
            <a:spLocks noGrp="1"/>
          </p:cNvSpPr>
          <p:nvPr>
            <p:ph idx="1"/>
          </p:nvPr>
        </p:nvSpPr>
        <p:spPr/>
        <p:txBody>
          <a:bodyPr/>
          <a:lstStyle/>
          <a:p>
            <a:r>
              <a:rPr lang="en-US" dirty="0"/>
              <a:t>Perception of difference in belt speeds modulates adaptation</a:t>
            </a:r>
          </a:p>
        </p:txBody>
      </p:sp>
    </p:spTree>
    <p:extLst>
      <p:ext uri="{BB962C8B-B14F-4D97-AF65-F5344CB8AC3E}">
        <p14:creationId xmlns:p14="http://schemas.microsoft.com/office/powerpoint/2010/main" val="2712327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95570-DF5C-1A8D-67F0-A62C7C0C58EC}"/>
              </a:ext>
            </a:extLst>
          </p:cNvPr>
          <p:cNvSpPr>
            <a:spLocks noGrp="1"/>
          </p:cNvSpPr>
          <p:nvPr>
            <p:ph type="title"/>
          </p:nvPr>
        </p:nvSpPr>
        <p:spPr/>
        <p:txBody>
          <a:bodyPr/>
          <a:lstStyle/>
          <a:p>
            <a:r>
              <a:rPr lang="en-US" dirty="0"/>
              <a:t>On Nonlinear Regression for Trends in Split-belt treadmill training</a:t>
            </a:r>
          </a:p>
        </p:txBody>
      </p:sp>
      <p:sp>
        <p:nvSpPr>
          <p:cNvPr id="3" name="Content Placeholder 2">
            <a:extLst>
              <a:ext uri="{FF2B5EF4-FFF2-40B4-BE49-F238E27FC236}">
                <a16:creationId xmlns:a16="http://schemas.microsoft.com/office/drawing/2014/main" id="{D15F2DBD-6BA8-9EF6-8957-F4A503F1F319}"/>
              </a:ext>
            </a:extLst>
          </p:cNvPr>
          <p:cNvSpPr>
            <a:spLocks noGrp="1"/>
          </p:cNvSpPr>
          <p:nvPr>
            <p:ph idx="1"/>
          </p:nvPr>
        </p:nvSpPr>
        <p:spPr/>
        <p:txBody>
          <a:bodyPr>
            <a:normAutofit lnSpcReduction="10000"/>
          </a:bodyPr>
          <a:lstStyle/>
          <a:p>
            <a:r>
              <a:rPr lang="en-US" dirty="0"/>
              <a:t>Rashid, Kumari, Signal, Taylor, Vandal</a:t>
            </a:r>
          </a:p>
          <a:p>
            <a:r>
              <a:rPr lang="en-US" dirty="0"/>
              <a:t>2020 brain sciences</a:t>
            </a:r>
          </a:p>
          <a:p>
            <a:r>
              <a:rPr lang="en-US" dirty="0"/>
              <a:t>Single and double exponential models fitted to </a:t>
            </a:r>
            <a:r>
              <a:rPr lang="en-US" dirty="0" err="1"/>
              <a:t>steplength</a:t>
            </a:r>
            <a:r>
              <a:rPr lang="en-US" dirty="0"/>
              <a:t> are limited (optimization requires good initial guess; R2 is used to compare, but is not a valuable metric for nonlinear regressions; inference is based on comparison of confidence intervals that assume a nonlinear model has a good linear approximation)</a:t>
            </a:r>
          </a:p>
          <a:p>
            <a:r>
              <a:rPr lang="en-US" dirty="0"/>
              <a:t>Parameter bounds for exponential models that allow the use of particle swarm optimization without initial guess; AIC for comparison; Confidence interval method that does not rely on linear approximation assumption </a:t>
            </a:r>
          </a:p>
        </p:txBody>
      </p:sp>
    </p:spTree>
    <p:extLst>
      <p:ext uri="{BB962C8B-B14F-4D97-AF65-F5344CB8AC3E}">
        <p14:creationId xmlns:p14="http://schemas.microsoft.com/office/powerpoint/2010/main" val="1424850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890AA-BFD4-0836-19E7-81DD5B7828A9}"/>
              </a:ext>
            </a:extLst>
          </p:cNvPr>
          <p:cNvSpPr>
            <a:spLocks noGrp="1"/>
          </p:cNvSpPr>
          <p:nvPr>
            <p:ph type="title"/>
          </p:nvPr>
        </p:nvSpPr>
        <p:spPr>
          <a:xfrm>
            <a:off x="838200" y="-616"/>
            <a:ext cx="10515600" cy="1325563"/>
          </a:xfrm>
        </p:spPr>
        <p:txBody>
          <a:bodyPr/>
          <a:lstStyle/>
          <a:p>
            <a:r>
              <a:rPr lang="en-US" dirty="0"/>
              <a:t>To do</a:t>
            </a:r>
          </a:p>
        </p:txBody>
      </p:sp>
      <p:sp>
        <p:nvSpPr>
          <p:cNvPr id="3" name="Content Placeholder 2">
            <a:extLst>
              <a:ext uri="{FF2B5EF4-FFF2-40B4-BE49-F238E27FC236}">
                <a16:creationId xmlns:a16="http://schemas.microsoft.com/office/drawing/2014/main" id="{DDCB171B-4A17-A820-A705-64B1A063EA0A}"/>
              </a:ext>
            </a:extLst>
          </p:cNvPr>
          <p:cNvSpPr>
            <a:spLocks noGrp="1"/>
          </p:cNvSpPr>
          <p:nvPr>
            <p:ph idx="1"/>
          </p:nvPr>
        </p:nvSpPr>
        <p:spPr>
          <a:xfrm>
            <a:off x="838200" y="830424"/>
            <a:ext cx="10515600" cy="2715209"/>
          </a:xfrm>
        </p:spPr>
        <p:txBody>
          <a:bodyPr>
            <a:normAutofit fontScale="92500" lnSpcReduction="20000"/>
          </a:bodyPr>
          <a:lstStyle/>
          <a:p>
            <a:r>
              <a:rPr lang="en-US" dirty="0"/>
              <a:t>Dip in control group symmetry plot for braking?</a:t>
            </a:r>
          </a:p>
          <a:p>
            <a:pPr lvl="1"/>
            <a:endParaRPr lang="en-US" dirty="0"/>
          </a:p>
          <a:p>
            <a:r>
              <a:rPr lang="en-US" dirty="0"/>
              <a:t>~300 steps in all 10 and 15 min blocks, should be closer to 600 in 10 min and 800 in 15 minute (very slow) so what is happening? Does this happen during heel strike validation?</a:t>
            </a:r>
          </a:p>
          <a:p>
            <a:pPr lvl="1"/>
            <a:r>
              <a:rPr lang="en-US" dirty="0"/>
              <a:t>Validated are mostly close to the number of heel strikes recorded, step numbers are low in washout, but 0.5 m/s is very slow</a:t>
            </a:r>
          </a:p>
          <a:p>
            <a:pPr lvl="1"/>
            <a:r>
              <a:rPr lang="en-US" dirty="0"/>
              <a:t>=&gt; trimming is happening later…maybe in asymmetry measure creation</a:t>
            </a:r>
          </a:p>
        </p:txBody>
      </p:sp>
      <p:pic>
        <p:nvPicPr>
          <p:cNvPr id="7" name="Picture 6">
            <a:extLst>
              <a:ext uri="{FF2B5EF4-FFF2-40B4-BE49-F238E27FC236}">
                <a16:creationId xmlns:a16="http://schemas.microsoft.com/office/drawing/2014/main" id="{F2A4B853-77DE-5449-B7C2-6A6462299E35}"/>
              </a:ext>
            </a:extLst>
          </p:cNvPr>
          <p:cNvPicPr>
            <a:picLocks noChangeAspect="1"/>
          </p:cNvPicPr>
          <p:nvPr/>
        </p:nvPicPr>
        <p:blipFill rotWithShape="1">
          <a:blip r:embed="rId2"/>
          <a:srcRect b="67347"/>
          <a:stretch/>
        </p:blipFill>
        <p:spPr>
          <a:xfrm>
            <a:off x="8102602" y="205274"/>
            <a:ext cx="4291039" cy="2239347"/>
          </a:xfrm>
          <a:prstGeom prst="rect">
            <a:avLst/>
          </a:prstGeom>
        </p:spPr>
      </p:pic>
      <p:pic>
        <p:nvPicPr>
          <p:cNvPr id="11" name="Picture 10">
            <a:extLst>
              <a:ext uri="{FF2B5EF4-FFF2-40B4-BE49-F238E27FC236}">
                <a16:creationId xmlns:a16="http://schemas.microsoft.com/office/drawing/2014/main" id="{53D2D7A8-EC23-0DA9-6C1E-E265BCFD5E2C}"/>
              </a:ext>
            </a:extLst>
          </p:cNvPr>
          <p:cNvPicPr>
            <a:picLocks noChangeAspect="1"/>
          </p:cNvPicPr>
          <p:nvPr/>
        </p:nvPicPr>
        <p:blipFill>
          <a:blip r:embed="rId3"/>
          <a:stretch>
            <a:fillRect/>
          </a:stretch>
        </p:blipFill>
        <p:spPr>
          <a:xfrm>
            <a:off x="-93307" y="3429000"/>
            <a:ext cx="12192000" cy="3457053"/>
          </a:xfrm>
          <a:prstGeom prst="rect">
            <a:avLst/>
          </a:prstGeom>
        </p:spPr>
      </p:pic>
    </p:spTree>
    <p:extLst>
      <p:ext uri="{BB962C8B-B14F-4D97-AF65-F5344CB8AC3E}">
        <p14:creationId xmlns:p14="http://schemas.microsoft.com/office/powerpoint/2010/main" val="2704929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890AA-BFD4-0836-19E7-81DD5B7828A9}"/>
              </a:ext>
            </a:extLst>
          </p:cNvPr>
          <p:cNvSpPr>
            <a:spLocks noGrp="1"/>
          </p:cNvSpPr>
          <p:nvPr>
            <p:ph type="title"/>
          </p:nvPr>
        </p:nvSpPr>
        <p:spPr>
          <a:xfrm>
            <a:off x="838200" y="-615"/>
            <a:ext cx="10515600" cy="989444"/>
          </a:xfrm>
        </p:spPr>
        <p:txBody>
          <a:bodyPr/>
          <a:lstStyle/>
          <a:p>
            <a:r>
              <a:rPr lang="en-US" dirty="0"/>
              <a:t>To do</a:t>
            </a:r>
          </a:p>
        </p:txBody>
      </p:sp>
      <p:sp>
        <p:nvSpPr>
          <p:cNvPr id="3" name="Content Placeholder 2">
            <a:extLst>
              <a:ext uri="{FF2B5EF4-FFF2-40B4-BE49-F238E27FC236}">
                <a16:creationId xmlns:a16="http://schemas.microsoft.com/office/drawing/2014/main" id="{DDCB171B-4A17-A820-A705-64B1A063EA0A}"/>
              </a:ext>
            </a:extLst>
          </p:cNvPr>
          <p:cNvSpPr>
            <a:spLocks noGrp="1"/>
          </p:cNvSpPr>
          <p:nvPr>
            <p:ph idx="1"/>
          </p:nvPr>
        </p:nvSpPr>
        <p:spPr>
          <a:xfrm>
            <a:off x="838200" y="830424"/>
            <a:ext cx="8063204" cy="5634171"/>
          </a:xfrm>
        </p:spPr>
        <p:txBody>
          <a:bodyPr>
            <a:normAutofit fontScale="70000" lnSpcReduction="20000"/>
          </a:bodyPr>
          <a:lstStyle/>
          <a:p>
            <a:r>
              <a:rPr lang="en-US" dirty="0"/>
              <a:t>~300 steps in all 10 and 15 min blocks, should be closer to 600 in 10 min and 800 in 15 minute (very slow) so what is happening? Does this happen during heel strike validation?</a:t>
            </a:r>
          </a:p>
          <a:p>
            <a:pPr lvl="1"/>
            <a:r>
              <a:rPr lang="en-US" dirty="0"/>
              <a:t>Validated are mostly close to the number of heel strikes recorded, step numbers are low in washout, but 0.5 m/s is very slow</a:t>
            </a:r>
          </a:p>
          <a:p>
            <a:pPr lvl="1"/>
            <a:r>
              <a:rPr lang="en-US" dirty="0"/>
              <a:t>SUBJ 7 has the lowest # of steps (CFL) – this subject was also very tall (6’2”)</a:t>
            </a:r>
          </a:p>
          <a:p>
            <a:pPr lvl="1"/>
            <a:r>
              <a:rPr lang="en-US" dirty="0"/>
              <a:t>=&gt; trimming is happening later</a:t>
            </a:r>
          </a:p>
          <a:p>
            <a:pPr lvl="2"/>
            <a:r>
              <a:rPr lang="en-US" dirty="0"/>
              <a:t>The lengths in TM2_05, as well as the plots look pretty good</a:t>
            </a:r>
          </a:p>
          <a:p>
            <a:pPr lvl="1"/>
            <a:r>
              <a:rPr lang="en-US" dirty="0"/>
              <a:t>Check asymmetries in TM2_04 (plots should be moved to a TM2_05, only the calculation should happen in TM2_04)</a:t>
            </a:r>
          </a:p>
          <a:p>
            <a:pPr lvl="2"/>
            <a:r>
              <a:rPr lang="en-US" dirty="0"/>
              <a:t>Values in </a:t>
            </a:r>
            <a:r>
              <a:rPr lang="en-US" dirty="0" err="1"/>
              <a:t>asymlengthy</a:t>
            </a:r>
            <a:r>
              <a:rPr lang="en-US" dirty="0"/>
              <a:t> in TM2_04 force and impulse are lower than the validated step counts – this value is the minimum length of valid steps</a:t>
            </a:r>
          </a:p>
          <a:p>
            <a:pPr lvl="2"/>
            <a:r>
              <a:rPr lang="en-US" dirty="0"/>
              <a:t>Identified a </a:t>
            </a:r>
            <a:r>
              <a:rPr lang="en-US" dirty="0" err="1"/>
              <a:t>NaN</a:t>
            </a:r>
            <a:r>
              <a:rPr lang="en-US" dirty="0"/>
              <a:t> trimming command causing the problem, resolved with </a:t>
            </a:r>
            <a:r>
              <a:rPr lang="en-US" dirty="0" err="1"/>
              <a:t>NaN</a:t>
            </a:r>
            <a:r>
              <a:rPr lang="en-US" dirty="0"/>
              <a:t> trim removal, but where are the </a:t>
            </a:r>
            <a:r>
              <a:rPr lang="en-US" dirty="0" err="1"/>
              <a:t>NaNs</a:t>
            </a:r>
            <a:r>
              <a:rPr lang="en-US" dirty="0"/>
              <a:t> coming from?</a:t>
            </a:r>
          </a:p>
          <a:p>
            <a:pPr lvl="2"/>
            <a:r>
              <a:rPr lang="en-US" dirty="0"/>
              <a:t>Cell structures for trimming into strides output </a:t>
            </a:r>
            <a:r>
              <a:rPr lang="en-US" dirty="0" err="1"/>
              <a:t>sdRy</a:t>
            </a:r>
            <a:r>
              <a:rPr lang="en-US" dirty="0"/>
              <a:t> and </a:t>
            </a:r>
            <a:r>
              <a:rPr lang="en-US" dirty="0" err="1"/>
              <a:t>sdLy</a:t>
            </a:r>
            <a:r>
              <a:rPr lang="en-US" dirty="0"/>
              <a:t> contain a series of constant vales at the end (43 – 78 in the example case) so that the calculated stride max min and impulse cannot be calculated</a:t>
            </a:r>
          </a:p>
          <a:p>
            <a:pPr lvl="3"/>
            <a:r>
              <a:rPr lang="en-US" dirty="0"/>
              <a:t>Getting a string of the same index values at the end of </a:t>
            </a:r>
            <a:r>
              <a:rPr lang="en-US" dirty="0" err="1"/>
              <a:t>hsidx</a:t>
            </a:r>
            <a:r>
              <a:rPr lang="en-US" dirty="0"/>
              <a:t> – this was because the time vector did not increase monotonically. Time has been assigned to </a:t>
            </a:r>
            <a:r>
              <a:rPr lang="en-US" dirty="0" err="1"/>
              <a:t>NaN</a:t>
            </a:r>
            <a:r>
              <a:rPr lang="en-US" dirty="0"/>
              <a:t> after a dt &lt; 0 is detected – this happens in </a:t>
            </a:r>
            <a:r>
              <a:rPr lang="en-US" sz="1800" b="0" i="0" u="none" strike="noStrike" baseline="0" dirty="0" err="1">
                <a:solidFill>
                  <a:srgbClr val="000000"/>
                </a:solidFill>
                <a:latin typeface="Courier New" panose="02070309020205020404" pitchFamily="49" charset="0"/>
              </a:rPr>
              <a:t>getStrideDataCell_valid</a:t>
            </a:r>
            <a:r>
              <a:rPr lang="en-US" sz="1800" b="0" i="0" u="none" strike="noStrike" baseline="0" dirty="0">
                <a:solidFill>
                  <a:srgbClr val="000000"/>
                </a:solidFill>
                <a:latin typeface="Courier New" panose="02070309020205020404" pitchFamily="49" charset="0"/>
              </a:rPr>
              <a:t>, </a:t>
            </a:r>
            <a:r>
              <a:rPr lang="en-US" sz="1800" b="0" i="0" u="none" strike="noStrike" baseline="0" dirty="0">
                <a:solidFill>
                  <a:srgbClr val="000000"/>
                </a:solidFill>
              </a:rPr>
              <a:t>but this could probably be taken care of in TM2_01</a:t>
            </a:r>
          </a:p>
          <a:p>
            <a:pPr lvl="3"/>
            <a:r>
              <a:rPr lang="en-US" dirty="0">
                <a:solidFill>
                  <a:srgbClr val="000000"/>
                </a:solidFill>
              </a:rPr>
              <a:t>Ugh, would have to be in TM2_00</a:t>
            </a:r>
            <a:endParaRPr lang="en-US" sz="1800" b="0" i="0" u="none" strike="noStrike" baseline="0" dirty="0">
              <a:solidFill>
                <a:srgbClr val="000000"/>
              </a:solidFill>
            </a:endParaRPr>
          </a:p>
          <a:p>
            <a:pPr lvl="3"/>
            <a:r>
              <a:rPr lang="en-US" dirty="0"/>
              <a:t>Added to TM2_02b – all the </a:t>
            </a:r>
            <a:r>
              <a:rPr lang="en-US" dirty="0" err="1"/>
              <a:t>blks</a:t>
            </a:r>
            <a:r>
              <a:rPr lang="en-US" dirty="0"/>
              <a:t> are processed for </a:t>
            </a:r>
            <a:r>
              <a:rPr lang="en-US" dirty="0" err="1"/>
              <a:t>heelstrikes</a:t>
            </a:r>
            <a:r>
              <a:rPr lang="en-US" dirty="0"/>
              <a:t>, and that data is dependent on time, so this should be early enough to see if it causes problems</a:t>
            </a:r>
          </a:p>
          <a:p>
            <a:pPr lvl="1"/>
            <a:r>
              <a:rPr lang="en-US" dirty="0"/>
              <a:t>Works =&gt; trimming issue is resolved, getting about 450 steps for each of the longer blocks</a:t>
            </a:r>
          </a:p>
        </p:txBody>
      </p:sp>
      <p:pic>
        <p:nvPicPr>
          <p:cNvPr id="5" name="Picture 4">
            <a:extLst>
              <a:ext uri="{FF2B5EF4-FFF2-40B4-BE49-F238E27FC236}">
                <a16:creationId xmlns:a16="http://schemas.microsoft.com/office/drawing/2014/main" id="{5752F183-6E3E-E566-05B9-07825003B7B0}"/>
              </a:ext>
            </a:extLst>
          </p:cNvPr>
          <p:cNvPicPr>
            <a:picLocks noChangeAspect="1"/>
          </p:cNvPicPr>
          <p:nvPr/>
        </p:nvPicPr>
        <p:blipFill>
          <a:blip r:embed="rId2"/>
          <a:stretch>
            <a:fillRect/>
          </a:stretch>
        </p:blipFill>
        <p:spPr>
          <a:xfrm>
            <a:off x="6943516" y="-83842"/>
            <a:ext cx="5194833" cy="1474103"/>
          </a:xfrm>
          <a:prstGeom prst="rect">
            <a:avLst/>
          </a:prstGeom>
        </p:spPr>
      </p:pic>
      <p:pic>
        <p:nvPicPr>
          <p:cNvPr id="8" name="Picture 7">
            <a:extLst>
              <a:ext uri="{FF2B5EF4-FFF2-40B4-BE49-F238E27FC236}">
                <a16:creationId xmlns:a16="http://schemas.microsoft.com/office/drawing/2014/main" id="{2AC8501B-6535-1351-9818-0CC97F908952}"/>
              </a:ext>
            </a:extLst>
          </p:cNvPr>
          <p:cNvPicPr>
            <a:picLocks noChangeAspect="1"/>
          </p:cNvPicPr>
          <p:nvPr/>
        </p:nvPicPr>
        <p:blipFill>
          <a:blip r:embed="rId3"/>
          <a:stretch>
            <a:fillRect/>
          </a:stretch>
        </p:blipFill>
        <p:spPr>
          <a:xfrm>
            <a:off x="9183358" y="1324947"/>
            <a:ext cx="2954991" cy="3209731"/>
          </a:xfrm>
          <a:prstGeom prst="rect">
            <a:avLst/>
          </a:prstGeom>
        </p:spPr>
      </p:pic>
    </p:spTree>
    <p:extLst>
      <p:ext uri="{BB962C8B-B14F-4D97-AF65-F5344CB8AC3E}">
        <p14:creationId xmlns:p14="http://schemas.microsoft.com/office/powerpoint/2010/main" val="1607220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CA392-DE70-145F-C764-A5AADC004B6D}"/>
              </a:ext>
            </a:extLst>
          </p:cNvPr>
          <p:cNvSpPr>
            <a:spLocks noGrp="1"/>
          </p:cNvSpPr>
          <p:nvPr>
            <p:ph type="title"/>
          </p:nvPr>
        </p:nvSpPr>
        <p:spPr>
          <a:xfrm>
            <a:off x="838200" y="365125"/>
            <a:ext cx="10515600" cy="465385"/>
          </a:xfrm>
        </p:spPr>
        <p:txBody>
          <a:bodyPr>
            <a:normAutofit fontScale="90000"/>
          </a:bodyPr>
          <a:lstStyle/>
          <a:p>
            <a:r>
              <a:rPr lang="en-US" sz="2200" b="1" dirty="0"/>
              <a:t>Dynamic Asymmetries Do Not Match Spatiotemporal Step Asymmetries during Split-Belt Walking</a:t>
            </a:r>
            <a:br>
              <a:rPr lang="en-US" b="1" dirty="0"/>
            </a:br>
            <a:endParaRPr lang="en-US" dirty="0"/>
          </a:p>
        </p:txBody>
      </p:sp>
      <p:sp>
        <p:nvSpPr>
          <p:cNvPr id="3" name="Content Placeholder 2">
            <a:extLst>
              <a:ext uri="{FF2B5EF4-FFF2-40B4-BE49-F238E27FC236}">
                <a16:creationId xmlns:a16="http://schemas.microsoft.com/office/drawing/2014/main" id="{9CA6ECA7-5B02-D251-C632-A58A1DD85491}"/>
              </a:ext>
            </a:extLst>
          </p:cNvPr>
          <p:cNvSpPr>
            <a:spLocks noGrp="1"/>
          </p:cNvSpPr>
          <p:nvPr>
            <p:ph idx="1"/>
          </p:nvPr>
        </p:nvSpPr>
        <p:spPr>
          <a:xfrm>
            <a:off x="838200" y="671119"/>
            <a:ext cx="10515600" cy="5505844"/>
          </a:xfrm>
        </p:spPr>
        <p:txBody>
          <a:bodyPr>
            <a:normAutofit fontScale="92500" lnSpcReduction="10000"/>
          </a:bodyPr>
          <a:lstStyle/>
          <a:p>
            <a:r>
              <a:rPr lang="en-US" sz="1800" dirty="0"/>
              <a:t>Scarano, </a:t>
            </a:r>
            <a:r>
              <a:rPr lang="en-US" sz="1800" dirty="0" err="1"/>
              <a:t>Tesio</a:t>
            </a:r>
            <a:r>
              <a:rPr lang="en-US" sz="1800" dirty="0"/>
              <a:t>, Rota, </a:t>
            </a:r>
            <a:r>
              <a:rPr lang="en-US" sz="1800" dirty="0" err="1"/>
              <a:t>Cerina</a:t>
            </a:r>
            <a:r>
              <a:rPr lang="en-US" sz="1800" dirty="0"/>
              <a:t>, </a:t>
            </a:r>
            <a:r>
              <a:rPr lang="en-US" sz="1800" dirty="0" err="1"/>
              <a:t>Catino</a:t>
            </a:r>
            <a:r>
              <a:rPr lang="en-US" sz="1800" dirty="0"/>
              <a:t>, </a:t>
            </a:r>
            <a:r>
              <a:rPr lang="en-US" sz="1800" dirty="0" err="1"/>
              <a:t>Malloggi</a:t>
            </a:r>
            <a:endParaRPr lang="en-US" sz="1800" dirty="0"/>
          </a:p>
          <a:p>
            <a:r>
              <a:rPr lang="en-US" sz="1800" dirty="0"/>
              <a:t>MDPI 2021</a:t>
            </a:r>
          </a:p>
          <a:p>
            <a:r>
              <a:rPr lang="en-US" sz="1800" dirty="0"/>
              <a:t>0.4 /1.2 m/s (dominant is fast leg)</a:t>
            </a:r>
          </a:p>
          <a:p>
            <a:r>
              <a:rPr lang="en-US" sz="1800" dirty="0"/>
              <a:t>Spatiotemporal step parameters, ankle power, ankle work, mean velocity of </a:t>
            </a:r>
            <a:r>
              <a:rPr lang="en-US" sz="1800" dirty="0" err="1"/>
              <a:t>centre</a:t>
            </a:r>
            <a:r>
              <a:rPr lang="en-US" sz="1800" dirty="0"/>
              <a:t> of mass</a:t>
            </a:r>
          </a:p>
          <a:p>
            <a:pPr lvl="1"/>
            <a:r>
              <a:rPr lang="en-US" sz="1400" dirty="0"/>
              <a:t>Faster side has increased ankle power and ankle work increased and step length and stance time decreased, COM velocity decreased slightly</a:t>
            </a:r>
          </a:p>
          <a:p>
            <a:pPr lvl="1"/>
            <a:r>
              <a:rPr lang="en-US" sz="1400" dirty="0" err="1"/>
              <a:t>Propuslion</a:t>
            </a:r>
            <a:r>
              <a:rPr lang="en-US" sz="1400" dirty="0"/>
              <a:t> (7-11)</a:t>
            </a:r>
          </a:p>
          <a:p>
            <a:pPr lvl="1"/>
            <a:r>
              <a:rPr lang="en-US" sz="1400" dirty="0"/>
              <a:t>Spatiotemporal and kinematic symmetry may conceal dynamic asymmetries</a:t>
            </a:r>
          </a:p>
          <a:p>
            <a:pPr lvl="1"/>
            <a:r>
              <a:rPr lang="en-US" sz="1400" dirty="0"/>
              <a:t>Alterations of lower limb joint dynamics (26)</a:t>
            </a:r>
          </a:p>
          <a:p>
            <a:r>
              <a:rPr lang="en-US" sz="1800" dirty="0"/>
              <a:t>N = 12; Joint kinematics optoelectronic, Davis anthropometric model (30); </a:t>
            </a:r>
          </a:p>
          <a:p>
            <a:r>
              <a:rPr lang="en-US" sz="1800" dirty="0"/>
              <a:t>Tied walking habituation at several velocities 3 min at speeds between 0.2 and 1.2, rest 1-2 min, baseline 30s at 0.4 , split 15 min, post adaptation 5min</a:t>
            </a:r>
          </a:p>
          <a:p>
            <a:pPr lvl="1"/>
            <a:r>
              <a:rPr lang="en-US" sz="1400" dirty="0"/>
              <a:t>Initial strides 7-12</a:t>
            </a:r>
          </a:p>
          <a:p>
            <a:pPr lvl="1"/>
            <a:r>
              <a:rPr lang="en-US" sz="1400" dirty="0"/>
              <a:t>Late strides last 6</a:t>
            </a:r>
          </a:p>
          <a:p>
            <a:r>
              <a:rPr lang="en-US" sz="1800" dirty="0"/>
              <a:t>Velocity of </a:t>
            </a:r>
            <a:r>
              <a:rPr lang="en-US" sz="1800" dirty="0" err="1"/>
              <a:t>CoM</a:t>
            </a:r>
            <a:r>
              <a:rPr lang="en-US" sz="1800" dirty="0"/>
              <a:t>: on each stride </a:t>
            </a:r>
            <a:r>
              <a:rPr lang="en-US" sz="1800" dirty="0" err="1"/>
              <a:t>CoM</a:t>
            </a:r>
            <a:r>
              <a:rPr lang="en-US" sz="1800" dirty="0"/>
              <a:t> velocity = (fast belt velocity * % stride time of stance on that belt) + (slow belt velocity * % stride time of stance on that belt)</a:t>
            </a:r>
          </a:p>
          <a:p>
            <a:r>
              <a:rPr lang="en-US" sz="1800" dirty="0"/>
              <a:t>Joint power = joint torque * joint rotation speed (power is positive/generated when torque and rotation are in the same direction</a:t>
            </a:r>
          </a:p>
          <a:p>
            <a:r>
              <a:rPr lang="en-US" sz="1800" dirty="0"/>
              <a:t>Asymmetries were log linearized (7, 23)</a:t>
            </a:r>
          </a:p>
          <a:p>
            <a:r>
              <a:rPr lang="en-US" sz="1800" dirty="0"/>
              <a:t>Define adaptation to be complete after 7 strides</a:t>
            </a:r>
          </a:p>
        </p:txBody>
      </p:sp>
      <p:pic>
        <p:nvPicPr>
          <p:cNvPr id="5" name="Picture 4">
            <a:extLst>
              <a:ext uri="{FF2B5EF4-FFF2-40B4-BE49-F238E27FC236}">
                <a16:creationId xmlns:a16="http://schemas.microsoft.com/office/drawing/2014/main" id="{69C90F36-B050-6ECE-7F94-8E515C5BD579}"/>
              </a:ext>
            </a:extLst>
          </p:cNvPr>
          <p:cNvPicPr>
            <a:picLocks noChangeAspect="1"/>
          </p:cNvPicPr>
          <p:nvPr/>
        </p:nvPicPr>
        <p:blipFill>
          <a:blip r:embed="rId2"/>
          <a:stretch>
            <a:fillRect/>
          </a:stretch>
        </p:blipFill>
        <p:spPr>
          <a:xfrm>
            <a:off x="7514572" y="684003"/>
            <a:ext cx="4677428" cy="905001"/>
          </a:xfrm>
          <a:prstGeom prst="rect">
            <a:avLst/>
          </a:prstGeom>
        </p:spPr>
      </p:pic>
    </p:spTree>
    <p:extLst>
      <p:ext uri="{BB962C8B-B14F-4D97-AF65-F5344CB8AC3E}">
        <p14:creationId xmlns:p14="http://schemas.microsoft.com/office/powerpoint/2010/main" val="3046749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0287-131E-D392-9855-855F143C2AAE}"/>
              </a:ext>
            </a:extLst>
          </p:cNvPr>
          <p:cNvSpPr>
            <a:spLocks noGrp="1"/>
          </p:cNvSpPr>
          <p:nvPr>
            <p:ph type="title"/>
          </p:nvPr>
        </p:nvSpPr>
        <p:spPr>
          <a:xfrm>
            <a:off x="0" y="-276716"/>
            <a:ext cx="12192000" cy="1325563"/>
          </a:xfrm>
        </p:spPr>
        <p:txBody>
          <a:bodyPr>
            <a:normAutofit/>
          </a:bodyPr>
          <a:lstStyle/>
          <a:p>
            <a:r>
              <a:rPr lang="en-US" sz="4000" dirty="0"/>
              <a:t>Differences in step length symmetry for the control group?</a:t>
            </a:r>
          </a:p>
        </p:txBody>
      </p:sp>
      <p:sp>
        <p:nvSpPr>
          <p:cNvPr id="3" name="Content Placeholder 2">
            <a:extLst>
              <a:ext uri="{FF2B5EF4-FFF2-40B4-BE49-F238E27FC236}">
                <a16:creationId xmlns:a16="http://schemas.microsoft.com/office/drawing/2014/main" id="{8FB6DE18-E3FE-CA53-BDA3-3A1585D3B1B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776C71D-A5BF-3850-44F9-0FF45FAD32CB}"/>
              </a:ext>
            </a:extLst>
          </p:cNvPr>
          <p:cNvPicPr>
            <a:picLocks noChangeAspect="1"/>
          </p:cNvPicPr>
          <p:nvPr/>
        </p:nvPicPr>
        <p:blipFill>
          <a:blip r:embed="rId2"/>
          <a:stretch>
            <a:fillRect/>
          </a:stretch>
        </p:blipFill>
        <p:spPr>
          <a:xfrm>
            <a:off x="-672989" y="612188"/>
            <a:ext cx="12192000" cy="6115050"/>
          </a:xfrm>
          <a:prstGeom prst="rect">
            <a:avLst/>
          </a:prstGeom>
        </p:spPr>
      </p:pic>
    </p:spTree>
    <p:extLst>
      <p:ext uri="{BB962C8B-B14F-4D97-AF65-F5344CB8AC3E}">
        <p14:creationId xmlns:p14="http://schemas.microsoft.com/office/powerpoint/2010/main" val="2669735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EAD0B-1455-A920-A2D8-953C0787EEDB}"/>
              </a:ext>
            </a:extLst>
          </p:cNvPr>
          <p:cNvSpPr>
            <a:spLocks noGrp="1"/>
          </p:cNvSpPr>
          <p:nvPr>
            <p:ph type="title"/>
          </p:nvPr>
        </p:nvSpPr>
        <p:spPr>
          <a:xfrm>
            <a:off x="0" y="0"/>
            <a:ext cx="10515600" cy="1325563"/>
          </a:xfrm>
        </p:spPr>
        <p:txBody>
          <a:bodyPr/>
          <a:lstStyle/>
          <a:p>
            <a:r>
              <a:rPr lang="en-US" dirty="0"/>
              <a:t>Learning</a:t>
            </a:r>
          </a:p>
        </p:txBody>
      </p:sp>
      <p:sp>
        <p:nvSpPr>
          <p:cNvPr id="3" name="Content Placeholder 2">
            <a:extLst>
              <a:ext uri="{FF2B5EF4-FFF2-40B4-BE49-F238E27FC236}">
                <a16:creationId xmlns:a16="http://schemas.microsoft.com/office/drawing/2014/main" id="{E24295DF-2252-4CF2-A171-EFDD27A85A28}"/>
              </a:ext>
            </a:extLst>
          </p:cNvPr>
          <p:cNvSpPr>
            <a:spLocks noGrp="1"/>
          </p:cNvSpPr>
          <p:nvPr>
            <p:ph idx="1"/>
          </p:nvPr>
        </p:nvSpPr>
        <p:spPr>
          <a:xfrm>
            <a:off x="0" y="1325563"/>
            <a:ext cx="2852257" cy="4851400"/>
          </a:xfrm>
        </p:spPr>
        <p:txBody>
          <a:bodyPr>
            <a:normAutofit/>
          </a:bodyPr>
          <a:lstStyle/>
          <a:p>
            <a:r>
              <a:rPr lang="en-US" dirty="0"/>
              <a:t>WSN driving the dip at 150 steps and driving the differences observed in symmetry between control and effort groups (for step length) </a:t>
            </a:r>
          </a:p>
        </p:txBody>
      </p:sp>
      <p:pic>
        <p:nvPicPr>
          <p:cNvPr id="5" name="Picture 4">
            <a:extLst>
              <a:ext uri="{FF2B5EF4-FFF2-40B4-BE49-F238E27FC236}">
                <a16:creationId xmlns:a16="http://schemas.microsoft.com/office/drawing/2014/main" id="{CD780F9C-98C9-B07A-54B4-D0ECFBA0A84E}"/>
              </a:ext>
            </a:extLst>
          </p:cNvPr>
          <p:cNvPicPr>
            <a:picLocks noChangeAspect="1"/>
          </p:cNvPicPr>
          <p:nvPr/>
        </p:nvPicPr>
        <p:blipFill>
          <a:blip r:embed="rId2"/>
          <a:stretch>
            <a:fillRect/>
          </a:stretch>
        </p:blipFill>
        <p:spPr>
          <a:xfrm>
            <a:off x="1524000" y="958346"/>
            <a:ext cx="10876383" cy="5455186"/>
          </a:xfrm>
          <a:prstGeom prst="rect">
            <a:avLst/>
          </a:prstGeom>
        </p:spPr>
      </p:pic>
      <p:sp>
        <p:nvSpPr>
          <p:cNvPr id="6" name="Oval 5">
            <a:extLst>
              <a:ext uri="{FF2B5EF4-FFF2-40B4-BE49-F238E27FC236}">
                <a16:creationId xmlns:a16="http://schemas.microsoft.com/office/drawing/2014/main" id="{F95DD224-B108-1BFA-1EAD-C61106D14E0D}"/>
              </a:ext>
            </a:extLst>
          </p:cNvPr>
          <p:cNvSpPr/>
          <p:nvPr/>
        </p:nvSpPr>
        <p:spPr>
          <a:xfrm>
            <a:off x="3583982" y="5166409"/>
            <a:ext cx="548640" cy="54864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9772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EAD0B-1455-A920-A2D8-953C0787EEDB}"/>
              </a:ext>
            </a:extLst>
          </p:cNvPr>
          <p:cNvSpPr>
            <a:spLocks noGrp="1"/>
          </p:cNvSpPr>
          <p:nvPr>
            <p:ph type="title"/>
          </p:nvPr>
        </p:nvSpPr>
        <p:spPr>
          <a:xfrm>
            <a:off x="0" y="0"/>
            <a:ext cx="10515600" cy="1325563"/>
          </a:xfrm>
        </p:spPr>
        <p:txBody>
          <a:bodyPr/>
          <a:lstStyle/>
          <a:p>
            <a:r>
              <a:rPr lang="en-US" dirty="0"/>
              <a:t>Readaptation / Savings</a:t>
            </a:r>
          </a:p>
        </p:txBody>
      </p:sp>
      <p:sp>
        <p:nvSpPr>
          <p:cNvPr id="3" name="Content Placeholder 2">
            <a:extLst>
              <a:ext uri="{FF2B5EF4-FFF2-40B4-BE49-F238E27FC236}">
                <a16:creationId xmlns:a16="http://schemas.microsoft.com/office/drawing/2014/main" id="{E24295DF-2252-4CF2-A171-EFDD27A85A28}"/>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583B293E-A1E6-F01E-09CD-A756EADD5FD5}"/>
              </a:ext>
            </a:extLst>
          </p:cNvPr>
          <p:cNvPicPr>
            <a:picLocks noChangeAspect="1"/>
          </p:cNvPicPr>
          <p:nvPr/>
        </p:nvPicPr>
        <p:blipFill>
          <a:blip r:embed="rId2"/>
          <a:stretch>
            <a:fillRect/>
          </a:stretch>
        </p:blipFill>
        <p:spPr>
          <a:xfrm>
            <a:off x="625151" y="-1690577"/>
            <a:ext cx="17043892" cy="8548577"/>
          </a:xfrm>
          <a:prstGeom prst="rect">
            <a:avLst/>
          </a:prstGeom>
        </p:spPr>
      </p:pic>
    </p:spTree>
    <p:extLst>
      <p:ext uri="{BB962C8B-B14F-4D97-AF65-F5344CB8AC3E}">
        <p14:creationId xmlns:p14="http://schemas.microsoft.com/office/powerpoint/2010/main" val="14195734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F97-A2F3-EFB8-CC11-39A9B1427DFC}"/>
              </a:ext>
            </a:extLst>
          </p:cNvPr>
          <p:cNvSpPr>
            <a:spLocks noGrp="1"/>
          </p:cNvSpPr>
          <p:nvPr>
            <p:ph type="title"/>
          </p:nvPr>
        </p:nvSpPr>
        <p:spPr>
          <a:xfrm>
            <a:off x="0" y="-336735"/>
            <a:ext cx="10515600" cy="1325563"/>
          </a:xfrm>
        </p:spPr>
        <p:txBody>
          <a:bodyPr/>
          <a:lstStyle/>
          <a:p>
            <a:r>
              <a:rPr lang="en-US" dirty="0"/>
              <a:t>8 August</a:t>
            </a:r>
          </a:p>
        </p:txBody>
      </p:sp>
      <p:sp>
        <p:nvSpPr>
          <p:cNvPr id="3" name="Content Placeholder 2">
            <a:extLst>
              <a:ext uri="{FF2B5EF4-FFF2-40B4-BE49-F238E27FC236}">
                <a16:creationId xmlns:a16="http://schemas.microsoft.com/office/drawing/2014/main" id="{3C942C0B-2F96-F48C-A022-5AF6B8071287}"/>
              </a:ext>
            </a:extLst>
          </p:cNvPr>
          <p:cNvSpPr>
            <a:spLocks noGrp="1"/>
          </p:cNvSpPr>
          <p:nvPr>
            <p:ph idx="1"/>
          </p:nvPr>
        </p:nvSpPr>
        <p:spPr>
          <a:xfrm>
            <a:off x="0" y="627322"/>
            <a:ext cx="7336465" cy="6230678"/>
          </a:xfrm>
        </p:spPr>
        <p:txBody>
          <a:bodyPr>
            <a:normAutofit fontScale="70000" lnSpcReduction="20000"/>
          </a:bodyPr>
          <a:lstStyle/>
          <a:p>
            <a:r>
              <a:rPr lang="en-US" dirty="0"/>
              <a:t>Trimming issue resolved, there was an error in the step alignment code that resulted from nonmonotonic time vectors </a:t>
            </a:r>
          </a:p>
          <a:p>
            <a:pPr lvl="1"/>
            <a:r>
              <a:rPr lang="en-US" dirty="0"/>
              <a:t>(not sure how this is possible as time is defined as length(data)*fs)</a:t>
            </a:r>
          </a:p>
          <a:p>
            <a:pPr lvl="1"/>
            <a:r>
              <a:rPr lang="en-US" dirty="0"/>
              <a:t>Now the time vectors are checked for monotonicity in TM2_02b_identifyheelstrikes</a:t>
            </a:r>
          </a:p>
          <a:p>
            <a:r>
              <a:rPr lang="en-US" dirty="0"/>
              <a:t>Unilateral step length analysis</a:t>
            </a:r>
          </a:p>
          <a:p>
            <a:pPr lvl="1"/>
            <a:r>
              <a:rPr lang="en-US" dirty="0"/>
              <a:t>Last week noted the shift in braking force from higher in slow leg to higher in fast leg – hypothesized that this was related to decrease in slow leg step length decreasing</a:t>
            </a:r>
          </a:p>
          <a:p>
            <a:pPr lvl="1"/>
            <a:r>
              <a:rPr lang="en-US" dirty="0"/>
              <a:t>In initial adaptation, the slow leg is 50% longer and the fast leg is 50% shorter step</a:t>
            </a:r>
          </a:p>
          <a:p>
            <a:pPr lvl="1"/>
            <a:r>
              <a:rPr lang="en-US" dirty="0"/>
              <a:t>Over adaptation, both approach their baseline slow step length</a:t>
            </a:r>
          </a:p>
          <a:p>
            <a:pPr lvl="2"/>
            <a:r>
              <a:rPr lang="en-US" dirty="0"/>
              <a:t>fast leg reaches the baseline slow length</a:t>
            </a:r>
          </a:p>
          <a:p>
            <a:pPr lvl="2"/>
            <a:r>
              <a:rPr lang="en-US" dirty="0"/>
              <a:t>The slow leg reaches steady state at a step length ~20-25% longer than baseline slow</a:t>
            </a:r>
          </a:p>
          <a:p>
            <a:pPr lvl="2"/>
            <a:r>
              <a:rPr lang="en-US" dirty="0"/>
              <a:t>(all numbers are visual approximations)</a:t>
            </a:r>
          </a:p>
          <a:p>
            <a:pPr lvl="1"/>
            <a:r>
              <a:rPr lang="en-US" dirty="0"/>
              <a:t>Based on this data, the change in braking forces may be more associated with the adapation of the fast leg (a greater adaptation extent) than on the slow leg</a:t>
            </a:r>
          </a:p>
          <a:p>
            <a:r>
              <a:rPr lang="en-US" dirty="0"/>
              <a:t>Unilateral step time analysis</a:t>
            </a:r>
          </a:p>
          <a:p>
            <a:pPr lvl="1"/>
            <a:r>
              <a:rPr lang="en-US" dirty="0"/>
              <a:t>In step time, asymmetry curves, very rapidly become positive and stay that way over the course of adaptation. Based on the way symmetry has been defined, positive asymmetry indicates longer step time for the FAST leg</a:t>
            </a:r>
          </a:p>
          <a:p>
            <a:pPr lvl="1"/>
            <a:r>
              <a:rPr lang="en-US" dirty="0"/>
              <a:t>Consistent with this finding, we have longer step times for the fast leg which very gradually increase over the adaptation</a:t>
            </a:r>
          </a:p>
          <a:p>
            <a:endParaRPr lang="en-US" dirty="0"/>
          </a:p>
        </p:txBody>
      </p:sp>
      <p:pic>
        <p:nvPicPr>
          <p:cNvPr id="8" name="Picture 7">
            <a:extLst>
              <a:ext uri="{FF2B5EF4-FFF2-40B4-BE49-F238E27FC236}">
                <a16:creationId xmlns:a16="http://schemas.microsoft.com/office/drawing/2014/main" id="{573AA51A-3BF5-69A0-9AB7-B6265966EBD0}"/>
              </a:ext>
            </a:extLst>
          </p:cNvPr>
          <p:cNvPicPr>
            <a:picLocks noChangeAspect="1"/>
          </p:cNvPicPr>
          <p:nvPr/>
        </p:nvPicPr>
        <p:blipFill>
          <a:blip r:embed="rId2"/>
          <a:stretch>
            <a:fillRect/>
          </a:stretch>
        </p:blipFill>
        <p:spPr>
          <a:xfrm>
            <a:off x="7000962" y="2513802"/>
            <a:ext cx="5429586" cy="2334639"/>
          </a:xfrm>
          <a:prstGeom prst="rect">
            <a:avLst/>
          </a:prstGeom>
        </p:spPr>
      </p:pic>
      <p:pic>
        <p:nvPicPr>
          <p:cNvPr id="10" name="Picture 9">
            <a:extLst>
              <a:ext uri="{FF2B5EF4-FFF2-40B4-BE49-F238E27FC236}">
                <a16:creationId xmlns:a16="http://schemas.microsoft.com/office/drawing/2014/main" id="{504E4B96-AACA-DA35-FCC5-30F13CD87203}"/>
              </a:ext>
            </a:extLst>
          </p:cNvPr>
          <p:cNvPicPr>
            <a:picLocks noChangeAspect="1"/>
          </p:cNvPicPr>
          <p:nvPr/>
        </p:nvPicPr>
        <p:blipFill>
          <a:blip r:embed="rId3"/>
          <a:stretch>
            <a:fillRect/>
          </a:stretch>
        </p:blipFill>
        <p:spPr>
          <a:xfrm>
            <a:off x="7006856" y="44329"/>
            <a:ext cx="5692450" cy="2670601"/>
          </a:xfrm>
          <a:prstGeom prst="rect">
            <a:avLst/>
          </a:prstGeom>
        </p:spPr>
      </p:pic>
      <p:cxnSp>
        <p:nvCxnSpPr>
          <p:cNvPr id="12" name="Straight Connector 11">
            <a:extLst>
              <a:ext uri="{FF2B5EF4-FFF2-40B4-BE49-F238E27FC236}">
                <a16:creationId xmlns:a16="http://schemas.microsoft.com/office/drawing/2014/main" id="{01581211-AE65-BF25-6F3E-99298E87FFA6}"/>
              </a:ext>
            </a:extLst>
          </p:cNvPr>
          <p:cNvCxnSpPr>
            <a:cxnSpLocks/>
          </p:cNvCxnSpPr>
          <p:nvPr/>
        </p:nvCxnSpPr>
        <p:spPr>
          <a:xfrm flipV="1">
            <a:off x="8155173" y="-75970"/>
            <a:ext cx="0" cy="5699051"/>
          </a:xfrm>
          <a:prstGeom prst="line">
            <a:avLst/>
          </a:prstGeom>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3D065D23-9782-BD4D-7AC4-8F5B2902611B}"/>
              </a:ext>
            </a:extLst>
          </p:cNvPr>
          <p:cNvPicPr>
            <a:picLocks noChangeAspect="1"/>
          </p:cNvPicPr>
          <p:nvPr/>
        </p:nvPicPr>
        <p:blipFill>
          <a:blip r:embed="rId4"/>
          <a:stretch>
            <a:fillRect/>
          </a:stretch>
        </p:blipFill>
        <p:spPr>
          <a:xfrm>
            <a:off x="6997505" y="4670398"/>
            <a:ext cx="5519757" cy="2334640"/>
          </a:xfrm>
          <a:prstGeom prst="rect">
            <a:avLst/>
          </a:prstGeom>
        </p:spPr>
      </p:pic>
    </p:spTree>
    <p:extLst>
      <p:ext uri="{BB962C8B-B14F-4D97-AF65-F5344CB8AC3E}">
        <p14:creationId xmlns:p14="http://schemas.microsoft.com/office/powerpoint/2010/main" val="32412540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F97-A2F3-EFB8-CC11-39A9B1427DFC}"/>
              </a:ext>
            </a:extLst>
          </p:cNvPr>
          <p:cNvSpPr>
            <a:spLocks noGrp="1"/>
          </p:cNvSpPr>
          <p:nvPr>
            <p:ph type="title"/>
          </p:nvPr>
        </p:nvSpPr>
        <p:spPr>
          <a:xfrm>
            <a:off x="0" y="-336735"/>
            <a:ext cx="7611450" cy="1325563"/>
          </a:xfrm>
        </p:spPr>
        <p:txBody>
          <a:bodyPr>
            <a:normAutofit/>
          </a:bodyPr>
          <a:lstStyle/>
          <a:p>
            <a:r>
              <a:rPr lang="en-US" sz="3200" b="1" dirty="0"/>
              <a:t>8 August </a:t>
            </a:r>
            <a:r>
              <a:rPr lang="en-US" sz="3200" dirty="0"/>
              <a:t>cont. differences between groups?</a:t>
            </a:r>
          </a:p>
        </p:txBody>
      </p:sp>
      <p:sp>
        <p:nvSpPr>
          <p:cNvPr id="3" name="Content Placeholder 2">
            <a:extLst>
              <a:ext uri="{FF2B5EF4-FFF2-40B4-BE49-F238E27FC236}">
                <a16:creationId xmlns:a16="http://schemas.microsoft.com/office/drawing/2014/main" id="{3C942C0B-2F96-F48C-A022-5AF6B8071287}"/>
              </a:ext>
            </a:extLst>
          </p:cNvPr>
          <p:cNvSpPr>
            <a:spLocks noGrp="1"/>
          </p:cNvSpPr>
          <p:nvPr>
            <p:ph idx="1"/>
          </p:nvPr>
        </p:nvSpPr>
        <p:spPr>
          <a:xfrm>
            <a:off x="1" y="627322"/>
            <a:ext cx="4134606" cy="6230678"/>
          </a:xfrm>
        </p:spPr>
        <p:txBody>
          <a:bodyPr>
            <a:normAutofit fontScale="70000" lnSpcReduction="20000"/>
          </a:bodyPr>
          <a:lstStyle/>
          <a:p>
            <a:r>
              <a:rPr lang="en-US" dirty="0"/>
              <a:t>Unilateral step length differences between groups?</a:t>
            </a:r>
          </a:p>
          <a:p>
            <a:pPr lvl="1"/>
            <a:r>
              <a:rPr lang="en-US" dirty="0"/>
              <a:t>Last week, we had noted the possible divergence in braking forces between the high effort group and the control and low effort groups at the end of adaptation</a:t>
            </a:r>
          </a:p>
          <a:p>
            <a:pPr lvl="1"/>
            <a:r>
              <a:rPr lang="en-US" dirty="0"/>
              <a:t>In step length there is a suggestion of differential steady state values between groups, especially in the slow leg where the control group seems to have a longer slow step than the other two groups</a:t>
            </a:r>
          </a:p>
          <a:p>
            <a:pPr lvl="1"/>
            <a:r>
              <a:rPr lang="en-US" dirty="0"/>
              <a:t>Possible differences in early adapation in the fast leg – btw control and the two other groups where control would be adapting faster – seems likely to go away with more data</a:t>
            </a:r>
          </a:p>
          <a:p>
            <a:r>
              <a:rPr lang="en-US" dirty="0"/>
              <a:t>In step time, it seems that the control group more rapidly reaches the steady state asymmetry with the fast leg</a:t>
            </a:r>
          </a:p>
          <a:p>
            <a:pPr lvl="1"/>
            <a:r>
              <a:rPr lang="en-US" dirty="0"/>
              <a:t>But this is driven by 1 or 2 individuals (HKS and NVN)</a:t>
            </a:r>
          </a:p>
          <a:p>
            <a:pPr lvl="1"/>
            <a:r>
              <a:rPr lang="en-US" dirty="0"/>
              <a:t>### need to go back and check for tripping / step validity</a:t>
            </a:r>
          </a:p>
          <a:p>
            <a:endParaRPr lang="en-US" dirty="0"/>
          </a:p>
        </p:txBody>
      </p:sp>
      <p:pic>
        <p:nvPicPr>
          <p:cNvPr id="8" name="Picture 7">
            <a:extLst>
              <a:ext uri="{FF2B5EF4-FFF2-40B4-BE49-F238E27FC236}">
                <a16:creationId xmlns:a16="http://schemas.microsoft.com/office/drawing/2014/main" id="{573AA51A-3BF5-69A0-9AB7-B6265966EBD0}"/>
              </a:ext>
            </a:extLst>
          </p:cNvPr>
          <p:cNvPicPr>
            <a:picLocks noChangeAspect="1"/>
          </p:cNvPicPr>
          <p:nvPr/>
        </p:nvPicPr>
        <p:blipFill>
          <a:blip r:embed="rId2"/>
          <a:stretch>
            <a:fillRect/>
          </a:stretch>
        </p:blipFill>
        <p:spPr>
          <a:xfrm>
            <a:off x="3338626" y="729881"/>
            <a:ext cx="7826649" cy="3365339"/>
          </a:xfrm>
          <a:prstGeom prst="rect">
            <a:avLst/>
          </a:prstGeom>
        </p:spPr>
      </p:pic>
      <p:pic>
        <p:nvPicPr>
          <p:cNvPr id="5" name="Picture 4">
            <a:extLst>
              <a:ext uri="{FF2B5EF4-FFF2-40B4-BE49-F238E27FC236}">
                <a16:creationId xmlns:a16="http://schemas.microsoft.com/office/drawing/2014/main" id="{D8E69B38-5E0A-E567-DDD0-D2167B13778F}"/>
              </a:ext>
            </a:extLst>
          </p:cNvPr>
          <p:cNvPicPr>
            <a:picLocks noChangeAspect="1"/>
          </p:cNvPicPr>
          <p:nvPr/>
        </p:nvPicPr>
        <p:blipFill>
          <a:blip r:embed="rId3"/>
          <a:stretch>
            <a:fillRect/>
          </a:stretch>
        </p:blipFill>
        <p:spPr>
          <a:xfrm>
            <a:off x="3728626" y="4162605"/>
            <a:ext cx="5433237" cy="2874824"/>
          </a:xfrm>
          <a:prstGeom prst="rect">
            <a:avLst/>
          </a:prstGeom>
        </p:spPr>
      </p:pic>
      <p:pic>
        <p:nvPicPr>
          <p:cNvPr id="15" name="Picture 14">
            <a:extLst>
              <a:ext uri="{FF2B5EF4-FFF2-40B4-BE49-F238E27FC236}">
                <a16:creationId xmlns:a16="http://schemas.microsoft.com/office/drawing/2014/main" id="{3D065D23-9782-BD4D-7AC4-8F5B2902611B}"/>
              </a:ext>
            </a:extLst>
          </p:cNvPr>
          <p:cNvPicPr>
            <a:picLocks noChangeAspect="1"/>
          </p:cNvPicPr>
          <p:nvPr/>
        </p:nvPicPr>
        <p:blipFill>
          <a:blip r:embed="rId4"/>
          <a:stretch>
            <a:fillRect/>
          </a:stretch>
        </p:blipFill>
        <p:spPr>
          <a:xfrm>
            <a:off x="6189430" y="4635404"/>
            <a:ext cx="5519757" cy="2334640"/>
          </a:xfrm>
          <a:prstGeom prst="rect">
            <a:avLst/>
          </a:prstGeom>
        </p:spPr>
      </p:pic>
      <p:pic>
        <p:nvPicPr>
          <p:cNvPr id="7" name="Picture 6">
            <a:extLst>
              <a:ext uri="{FF2B5EF4-FFF2-40B4-BE49-F238E27FC236}">
                <a16:creationId xmlns:a16="http://schemas.microsoft.com/office/drawing/2014/main" id="{2C7B34CD-C3A6-3FAF-2C5A-C4DBAA27159B}"/>
              </a:ext>
            </a:extLst>
          </p:cNvPr>
          <p:cNvPicPr>
            <a:picLocks noChangeAspect="1"/>
          </p:cNvPicPr>
          <p:nvPr/>
        </p:nvPicPr>
        <p:blipFill>
          <a:blip r:embed="rId5"/>
          <a:stretch>
            <a:fillRect/>
          </a:stretch>
        </p:blipFill>
        <p:spPr>
          <a:xfrm>
            <a:off x="4586632" y="2200275"/>
            <a:ext cx="2886600" cy="2164950"/>
          </a:xfrm>
          <a:prstGeom prst="rect">
            <a:avLst/>
          </a:prstGeom>
        </p:spPr>
      </p:pic>
      <p:pic>
        <p:nvPicPr>
          <p:cNvPr id="11" name="Picture 10">
            <a:extLst>
              <a:ext uri="{FF2B5EF4-FFF2-40B4-BE49-F238E27FC236}">
                <a16:creationId xmlns:a16="http://schemas.microsoft.com/office/drawing/2014/main" id="{64F5F08F-BDD7-5390-5B5D-0ACE0F107B73}"/>
              </a:ext>
            </a:extLst>
          </p:cNvPr>
          <p:cNvPicPr>
            <a:picLocks noChangeAspect="1"/>
          </p:cNvPicPr>
          <p:nvPr/>
        </p:nvPicPr>
        <p:blipFill>
          <a:blip r:embed="rId6"/>
          <a:stretch>
            <a:fillRect/>
          </a:stretch>
        </p:blipFill>
        <p:spPr>
          <a:xfrm>
            <a:off x="4688520" y="261110"/>
            <a:ext cx="8008543" cy="1871780"/>
          </a:xfrm>
          <a:prstGeom prst="rect">
            <a:avLst/>
          </a:prstGeom>
        </p:spPr>
      </p:pic>
      <p:pic>
        <p:nvPicPr>
          <p:cNvPr id="14" name="Picture 13">
            <a:extLst>
              <a:ext uri="{FF2B5EF4-FFF2-40B4-BE49-F238E27FC236}">
                <a16:creationId xmlns:a16="http://schemas.microsoft.com/office/drawing/2014/main" id="{A15DE989-291E-4F4C-61A8-201FD39E52D4}"/>
              </a:ext>
            </a:extLst>
          </p:cNvPr>
          <p:cNvPicPr>
            <a:picLocks noChangeAspect="1"/>
          </p:cNvPicPr>
          <p:nvPr/>
        </p:nvPicPr>
        <p:blipFill>
          <a:blip r:embed="rId7"/>
          <a:stretch>
            <a:fillRect/>
          </a:stretch>
        </p:blipFill>
        <p:spPr>
          <a:xfrm>
            <a:off x="9728791" y="4197779"/>
            <a:ext cx="2463209" cy="1847407"/>
          </a:xfrm>
          <a:prstGeom prst="rect">
            <a:avLst/>
          </a:prstGeom>
        </p:spPr>
      </p:pic>
    </p:spTree>
    <p:extLst>
      <p:ext uri="{BB962C8B-B14F-4D97-AF65-F5344CB8AC3E}">
        <p14:creationId xmlns:p14="http://schemas.microsoft.com/office/powerpoint/2010/main" val="3174352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D8E8-520B-8966-D613-0C604CA33E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DAE68D-4F39-F7F7-31FA-A0482F71EA8A}"/>
              </a:ext>
            </a:extLst>
          </p:cNvPr>
          <p:cNvSpPr>
            <a:spLocks noGrp="1"/>
          </p:cNvSpPr>
          <p:nvPr>
            <p:ph idx="1"/>
          </p:nvPr>
        </p:nvSpPr>
        <p:spPr/>
        <p:txBody>
          <a:bodyPr/>
          <a:lstStyle/>
          <a:p>
            <a:r>
              <a:rPr lang="en-US" dirty="0"/>
              <a:t>Total subjects: 22; High first group: 6; Low first group: 8; Control group: 8</a:t>
            </a:r>
          </a:p>
          <a:p>
            <a:r>
              <a:rPr lang="en-US" dirty="0"/>
              <a:t>Total right leg fast: 11; Total left leg fast: 11</a:t>
            </a:r>
          </a:p>
          <a:p>
            <a:r>
              <a:rPr lang="en-US" dirty="0"/>
              <a:t>n high right: 3; n high left: 3; n low right: 4; n low left: 4; n control right: 4; n control left: 4</a:t>
            </a:r>
          </a:p>
        </p:txBody>
      </p:sp>
    </p:spTree>
    <p:extLst>
      <p:ext uri="{BB962C8B-B14F-4D97-AF65-F5344CB8AC3E}">
        <p14:creationId xmlns:p14="http://schemas.microsoft.com/office/powerpoint/2010/main" val="3825920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6B147-95DC-8A5D-6657-F803D2336D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E34505-D914-69A0-11E9-606F34DEE2C4}"/>
              </a:ext>
            </a:extLst>
          </p:cNvPr>
          <p:cNvSpPr>
            <a:spLocks noGrp="1"/>
          </p:cNvSpPr>
          <p:nvPr>
            <p:ph idx="1"/>
          </p:nvPr>
        </p:nvSpPr>
        <p:spPr>
          <a:xfrm>
            <a:off x="838200" y="1825625"/>
            <a:ext cx="5349949" cy="4351338"/>
          </a:xfrm>
        </p:spPr>
        <p:txBody>
          <a:bodyPr/>
          <a:lstStyle/>
          <a:p>
            <a:r>
              <a:rPr lang="en-US" dirty="0"/>
              <a:t>Good sample figure from Exploration-based learning of a step to step controller predicts locomotor adaptation, 2021 Srinivasan</a:t>
            </a:r>
          </a:p>
        </p:txBody>
      </p:sp>
      <p:pic>
        <p:nvPicPr>
          <p:cNvPr id="5" name="Picture 4">
            <a:extLst>
              <a:ext uri="{FF2B5EF4-FFF2-40B4-BE49-F238E27FC236}">
                <a16:creationId xmlns:a16="http://schemas.microsoft.com/office/drawing/2014/main" id="{C89F1D77-83BE-09F7-9672-98CDFB220CAE}"/>
              </a:ext>
            </a:extLst>
          </p:cNvPr>
          <p:cNvPicPr>
            <a:picLocks noChangeAspect="1"/>
          </p:cNvPicPr>
          <p:nvPr/>
        </p:nvPicPr>
        <p:blipFill>
          <a:blip r:embed="rId2"/>
          <a:stretch>
            <a:fillRect/>
          </a:stretch>
        </p:blipFill>
        <p:spPr>
          <a:xfrm>
            <a:off x="6069376" y="0"/>
            <a:ext cx="6122624" cy="6858000"/>
          </a:xfrm>
          <a:prstGeom prst="rect">
            <a:avLst/>
          </a:prstGeom>
        </p:spPr>
      </p:pic>
    </p:spTree>
    <p:extLst>
      <p:ext uri="{BB962C8B-B14F-4D97-AF65-F5344CB8AC3E}">
        <p14:creationId xmlns:p14="http://schemas.microsoft.com/office/powerpoint/2010/main" val="377992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
              <a:t>Follow Up Experiment : VMR Effort and Learning</a:t>
            </a:r>
            <a:endParaRPr/>
          </a:p>
        </p:txBody>
      </p:sp>
      <p:sp>
        <p:nvSpPr>
          <p:cNvPr id="104" name="Google Shape;104;p20"/>
          <p:cNvSpPr txBox="1">
            <a:spLocks noGrp="1"/>
          </p:cNvSpPr>
          <p:nvPr>
            <p:ph type="body" idx="1"/>
          </p:nvPr>
        </p:nvSpPr>
        <p:spPr>
          <a:xfrm>
            <a:off x="415600" y="1356967"/>
            <a:ext cx="5680400" cy="5340400"/>
          </a:xfrm>
          <a:prstGeom prst="rect">
            <a:avLst/>
          </a:prstGeom>
        </p:spPr>
        <p:txBody>
          <a:bodyPr spcFirstLastPara="1" vert="horz" wrap="square" lIns="121900" tIns="121900" rIns="121900" bIns="121900" rtlCol="0" anchor="t" anchorCtr="0">
            <a:normAutofit fontScale="85000" lnSpcReduction="20000"/>
          </a:bodyPr>
          <a:lstStyle/>
          <a:p>
            <a:pPr marL="0" indent="0">
              <a:buNone/>
            </a:pPr>
            <a:r>
              <a:rPr lang="en"/>
              <a:t>Proposal</a:t>
            </a:r>
            <a:endParaRPr/>
          </a:p>
          <a:p>
            <a:pPr indent="-434329">
              <a:spcBef>
                <a:spcPts val="1600"/>
              </a:spcBef>
              <a:buSzPct val="100000"/>
              <a:buChar char="-"/>
            </a:pPr>
            <a:r>
              <a:rPr lang="en"/>
              <a:t>Add a “steeper” effort penalty</a:t>
            </a:r>
            <a:endParaRPr/>
          </a:p>
          <a:p>
            <a:pPr indent="-434329">
              <a:buSzPct val="100000"/>
              <a:buChar char="-"/>
            </a:pPr>
            <a:r>
              <a:rPr lang="en"/>
              <a:t>Add a second gradient effort group where lower initial angles are more costly</a:t>
            </a:r>
            <a:endParaRPr/>
          </a:p>
          <a:p>
            <a:pPr indent="-434329">
              <a:buSzPct val="100000"/>
              <a:buChar char="-"/>
            </a:pPr>
            <a:r>
              <a:rPr lang="en"/>
              <a:t>Give only crossing point feedback</a:t>
            </a:r>
            <a:endParaRPr/>
          </a:p>
          <a:p>
            <a:pPr indent="-434329">
              <a:buSzPct val="100000"/>
              <a:buChar char="-"/>
            </a:pPr>
            <a:r>
              <a:rPr lang="en"/>
              <a:t>Remove tone and flash</a:t>
            </a:r>
            <a:endParaRPr/>
          </a:p>
          <a:p>
            <a:pPr indent="-434329">
              <a:buSzPct val="100000"/>
              <a:buChar char="-"/>
            </a:pPr>
            <a:r>
              <a:rPr lang="en"/>
              <a:t>credit assignment or secondary learning problem</a:t>
            </a:r>
            <a:endParaRPr/>
          </a:p>
          <a:p>
            <a:pPr lvl="1" indent="-405543">
              <a:buSzPct val="100000"/>
              <a:buChar char="-"/>
            </a:pPr>
            <a:r>
              <a:rPr lang="en"/>
              <a:t>Simplest - tell subjects that the change in effort on the next reach is related to the prior reach (neutral word here) - how do we control for this instruction in the constant group?</a:t>
            </a:r>
            <a:endParaRPr/>
          </a:p>
          <a:p>
            <a:pPr lvl="1" indent="-405543">
              <a:buSzPct val="100000"/>
              <a:buChar char="-"/>
            </a:pPr>
            <a:r>
              <a:rPr lang="en"/>
              <a:t>Online effort cost could be tried</a:t>
            </a:r>
            <a:endParaRPr/>
          </a:p>
          <a:p>
            <a:pPr indent="-434329">
              <a:buSzPct val="105882"/>
              <a:buChar char="-"/>
            </a:pPr>
            <a:r>
              <a:rPr lang="en" sz="2267"/>
              <a:t>R</a:t>
            </a:r>
            <a:r>
              <a:rPr lang="en"/>
              <a:t>each sufficient to capture real-life changes movement behaviors</a:t>
            </a:r>
            <a:endParaRPr/>
          </a:p>
          <a:p>
            <a:pPr lvl="1" indent="-405543">
              <a:buSzPct val="100000"/>
              <a:buChar char="-"/>
            </a:pPr>
            <a:r>
              <a:rPr lang="en"/>
              <a:t>Increase reach circle diamete?r</a:t>
            </a:r>
            <a:endParaRPr/>
          </a:p>
        </p:txBody>
      </p:sp>
      <p:cxnSp>
        <p:nvCxnSpPr>
          <p:cNvPr id="105" name="Google Shape;105;p20"/>
          <p:cNvCxnSpPr/>
          <p:nvPr/>
        </p:nvCxnSpPr>
        <p:spPr>
          <a:xfrm>
            <a:off x="6990067" y="1466000"/>
            <a:ext cx="0" cy="2108800"/>
          </a:xfrm>
          <a:prstGeom prst="straightConnector1">
            <a:avLst/>
          </a:prstGeom>
          <a:noFill/>
          <a:ln w="19050" cap="flat" cmpd="sng">
            <a:solidFill>
              <a:schemeClr val="dk2"/>
            </a:solidFill>
            <a:prstDash val="solid"/>
            <a:round/>
            <a:headEnd type="none" w="med" len="med"/>
            <a:tailEnd type="none" w="med" len="med"/>
          </a:ln>
        </p:spPr>
      </p:cxnSp>
      <p:cxnSp>
        <p:nvCxnSpPr>
          <p:cNvPr id="106" name="Google Shape;106;p20"/>
          <p:cNvCxnSpPr/>
          <p:nvPr/>
        </p:nvCxnSpPr>
        <p:spPr>
          <a:xfrm rot="10800000">
            <a:off x="6990067" y="3574800"/>
            <a:ext cx="2106400" cy="0"/>
          </a:xfrm>
          <a:prstGeom prst="straightConnector1">
            <a:avLst/>
          </a:prstGeom>
          <a:noFill/>
          <a:ln w="19050" cap="flat" cmpd="sng">
            <a:solidFill>
              <a:schemeClr val="dk2"/>
            </a:solidFill>
            <a:prstDash val="solid"/>
            <a:round/>
            <a:headEnd type="none" w="med" len="med"/>
            <a:tailEnd type="none" w="med" len="med"/>
          </a:ln>
        </p:spPr>
      </p:cxnSp>
      <p:cxnSp>
        <p:nvCxnSpPr>
          <p:cNvPr id="107" name="Google Shape;107;p20"/>
          <p:cNvCxnSpPr/>
          <p:nvPr/>
        </p:nvCxnSpPr>
        <p:spPr>
          <a:xfrm rot="10800000">
            <a:off x="6990067" y="3265900"/>
            <a:ext cx="2106400" cy="0"/>
          </a:xfrm>
          <a:prstGeom prst="straightConnector1">
            <a:avLst/>
          </a:prstGeom>
          <a:noFill/>
          <a:ln w="19050" cap="flat" cmpd="sng">
            <a:solidFill>
              <a:srgbClr val="F1C232"/>
            </a:solidFill>
            <a:prstDash val="solid"/>
            <a:round/>
            <a:headEnd type="none" w="med" len="med"/>
            <a:tailEnd type="none" w="med" len="med"/>
          </a:ln>
        </p:spPr>
      </p:cxnSp>
      <p:cxnSp>
        <p:nvCxnSpPr>
          <p:cNvPr id="108" name="Google Shape;108;p20"/>
          <p:cNvCxnSpPr/>
          <p:nvPr/>
        </p:nvCxnSpPr>
        <p:spPr>
          <a:xfrm rot="10800000">
            <a:off x="6990067" y="1691867"/>
            <a:ext cx="2106400" cy="0"/>
          </a:xfrm>
          <a:prstGeom prst="straightConnector1">
            <a:avLst/>
          </a:prstGeom>
          <a:noFill/>
          <a:ln w="19050" cap="flat" cmpd="sng">
            <a:solidFill>
              <a:srgbClr val="A64D79"/>
            </a:solidFill>
            <a:prstDash val="solid"/>
            <a:round/>
            <a:headEnd type="none" w="med" len="med"/>
            <a:tailEnd type="none" w="med" len="med"/>
          </a:ln>
        </p:spPr>
      </p:cxnSp>
      <p:cxnSp>
        <p:nvCxnSpPr>
          <p:cNvPr id="109" name="Google Shape;109;p20"/>
          <p:cNvCxnSpPr/>
          <p:nvPr/>
        </p:nvCxnSpPr>
        <p:spPr>
          <a:xfrm rot="10800000">
            <a:off x="6991233" y="2480133"/>
            <a:ext cx="2106400" cy="0"/>
          </a:xfrm>
          <a:prstGeom prst="straightConnector1">
            <a:avLst/>
          </a:prstGeom>
          <a:noFill/>
          <a:ln w="19050" cap="flat" cmpd="sng">
            <a:solidFill>
              <a:srgbClr val="E69138"/>
            </a:solidFill>
            <a:prstDash val="solid"/>
            <a:round/>
            <a:headEnd type="none" w="med" len="med"/>
            <a:tailEnd type="none" w="med" len="med"/>
          </a:ln>
        </p:spPr>
      </p:cxnSp>
      <p:cxnSp>
        <p:nvCxnSpPr>
          <p:cNvPr id="110" name="Google Shape;110;p20"/>
          <p:cNvCxnSpPr/>
          <p:nvPr/>
        </p:nvCxnSpPr>
        <p:spPr>
          <a:xfrm rot="10800000">
            <a:off x="7000233" y="1726967"/>
            <a:ext cx="2088400" cy="1546400"/>
          </a:xfrm>
          <a:prstGeom prst="straightConnector1">
            <a:avLst/>
          </a:prstGeom>
          <a:noFill/>
          <a:ln w="19050" cap="flat" cmpd="sng">
            <a:solidFill>
              <a:srgbClr val="6AA84F"/>
            </a:solidFill>
            <a:prstDash val="solid"/>
            <a:round/>
            <a:headEnd type="none" w="med" len="med"/>
            <a:tailEnd type="none" w="med" len="med"/>
          </a:ln>
        </p:spPr>
      </p:cxnSp>
      <p:cxnSp>
        <p:nvCxnSpPr>
          <p:cNvPr id="111" name="Google Shape;111;p20"/>
          <p:cNvCxnSpPr/>
          <p:nvPr/>
        </p:nvCxnSpPr>
        <p:spPr>
          <a:xfrm flipH="1">
            <a:off x="7000133" y="1696933"/>
            <a:ext cx="2068400" cy="1566400"/>
          </a:xfrm>
          <a:prstGeom prst="straightConnector1">
            <a:avLst/>
          </a:prstGeom>
          <a:noFill/>
          <a:ln w="19050" cap="flat" cmpd="sng">
            <a:solidFill>
              <a:srgbClr val="6D9EEB"/>
            </a:solidFill>
            <a:prstDash val="solid"/>
            <a:round/>
            <a:headEnd type="none" w="med" len="med"/>
            <a:tailEnd type="none" w="med" len="med"/>
          </a:ln>
        </p:spPr>
      </p:cxnSp>
      <p:sp>
        <p:nvSpPr>
          <p:cNvPr id="112" name="Google Shape;112;p20"/>
          <p:cNvSpPr txBox="1"/>
          <p:nvPr/>
        </p:nvSpPr>
        <p:spPr>
          <a:xfrm>
            <a:off x="6417700" y="1425067"/>
            <a:ext cx="884000" cy="615513"/>
          </a:xfrm>
          <a:prstGeom prst="rect">
            <a:avLst/>
          </a:prstGeom>
          <a:noFill/>
          <a:ln>
            <a:noFill/>
          </a:ln>
        </p:spPr>
        <p:txBody>
          <a:bodyPr spcFirstLastPara="1" wrap="square" lIns="121900" tIns="121900" rIns="121900" bIns="121900" anchor="t" anchorCtr="0">
            <a:spAutoFit/>
          </a:bodyPr>
          <a:lstStyle/>
          <a:p>
            <a:r>
              <a:rPr lang="en" sz="2400"/>
              <a:t>35</a:t>
            </a:r>
            <a:endParaRPr sz="2400"/>
          </a:p>
        </p:txBody>
      </p:sp>
      <p:sp>
        <p:nvSpPr>
          <p:cNvPr id="113" name="Google Shape;113;p20"/>
          <p:cNvSpPr txBox="1"/>
          <p:nvPr/>
        </p:nvSpPr>
        <p:spPr>
          <a:xfrm>
            <a:off x="6417700" y="2212067"/>
            <a:ext cx="884000" cy="615513"/>
          </a:xfrm>
          <a:prstGeom prst="rect">
            <a:avLst/>
          </a:prstGeom>
          <a:noFill/>
          <a:ln>
            <a:noFill/>
          </a:ln>
        </p:spPr>
        <p:txBody>
          <a:bodyPr spcFirstLastPara="1" wrap="square" lIns="121900" tIns="121900" rIns="121900" bIns="121900" anchor="t" anchorCtr="0">
            <a:spAutoFit/>
          </a:bodyPr>
          <a:lstStyle/>
          <a:p>
            <a:r>
              <a:rPr lang="en" sz="2400"/>
              <a:t>20</a:t>
            </a:r>
            <a:endParaRPr sz="2400"/>
          </a:p>
        </p:txBody>
      </p:sp>
      <p:sp>
        <p:nvSpPr>
          <p:cNvPr id="114" name="Google Shape;114;p20"/>
          <p:cNvSpPr txBox="1"/>
          <p:nvPr/>
        </p:nvSpPr>
        <p:spPr>
          <a:xfrm>
            <a:off x="6417700" y="2999067"/>
            <a:ext cx="884000" cy="615513"/>
          </a:xfrm>
          <a:prstGeom prst="rect">
            <a:avLst/>
          </a:prstGeom>
          <a:noFill/>
          <a:ln>
            <a:noFill/>
          </a:ln>
        </p:spPr>
        <p:txBody>
          <a:bodyPr spcFirstLastPara="1" wrap="square" lIns="121900" tIns="121900" rIns="121900" bIns="121900" anchor="t" anchorCtr="0">
            <a:spAutoFit/>
          </a:bodyPr>
          <a:lstStyle/>
          <a:p>
            <a:r>
              <a:rPr lang="en" sz="2400"/>
              <a:t>5</a:t>
            </a:r>
            <a:endParaRPr sz="2400"/>
          </a:p>
        </p:txBody>
      </p:sp>
      <p:sp>
        <p:nvSpPr>
          <p:cNvPr id="115" name="Google Shape;115;p20"/>
          <p:cNvSpPr txBox="1"/>
          <p:nvPr/>
        </p:nvSpPr>
        <p:spPr>
          <a:xfrm>
            <a:off x="6096000" y="2212067"/>
            <a:ext cx="884000" cy="615513"/>
          </a:xfrm>
          <a:prstGeom prst="rect">
            <a:avLst/>
          </a:prstGeom>
          <a:noFill/>
          <a:ln>
            <a:noFill/>
          </a:ln>
        </p:spPr>
        <p:txBody>
          <a:bodyPr spcFirstLastPara="1" wrap="square" lIns="121900" tIns="121900" rIns="121900" bIns="121900" anchor="t" anchorCtr="0">
            <a:spAutoFit/>
          </a:bodyPr>
          <a:lstStyle/>
          <a:p>
            <a:r>
              <a:rPr lang="en" sz="2400"/>
              <a:t>b</a:t>
            </a:r>
            <a:endParaRPr sz="2400"/>
          </a:p>
        </p:txBody>
      </p:sp>
      <p:sp>
        <p:nvSpPr>
          <p:cNvPr id="116" name="Google Shape;116;p20"/>
          <p:cNvSpPr txBox="1"/>
          <p:nvPr/>
        </p:nvSpPr>
        <p:spPr>
          <a:xfrm>
            <a:off x="7697667" y="3574801"/>
            <a:ext cx="884000" cy="615513"/>
          </a:xfrm>
          <a:prstGeom prst="rect">
            <a:avLst/>
          </a:prstGeom>
          <a:noFill/>
          <a:ln>
            <a:noFill/>
          </a:ln>
        </p:spPr>
        <p:txBody>
          <a:bodyPr spcFirstLastPara="1" wrap="square" lIns="121900" tIns="121900" rIns="121900" bIns="121900" anchor="t" anchorCtr="0">
            <a:spAutoFit/>
          </a:bodyPr>
          <a:lstStyle/>
          <a:p>
            <a:r>
              <a:rPr lang="en" sz="2400"/>
              <a:t>error</a:t>
            </a:r>
            <a:endParaRPr sz="2400"/>
          </a:p>
        </p:txBody>
      </p:sp>
      <p:sp>
        <p:nvSpPr>
          <p:cNvPr id="117" name="Google Shape;117;p20"/>
          <p:cNvSpPr/>
          <p:nvPr/>
        </p:nvSpPr>
        <p:spPr>
          <a:xfrm>
            <a:off x="8052967" y="4538533"/>
            <a:ext cx="2068400" cy="2068400"/>
          </a:xfrm>
          <a:prstGeom prst="ellipse">
            <a:avLst/>
          </a:prstGeom>
          <a:solidFill>
            <a:schemeClr val="lt2"/>
          </a:solidFill>
          <a:ln w="19050" cap="flat" cmpd="sng">
            <a:solidFill>
              <a:srgbClr val="E066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18" name="Google Shape;118;p20"/>
          <p:cNvSpPr/>
          <p:nvPr/>
        </p:nvSpPr>
        <p:spPr>
          <a:xfrm>
            <a:off x="9570333" y="4629300"/>
            <a:ext cx="303600" cy="303600"/>
          </a:xfrm>
          <a:prstGeom prst="ellipse">
            <a:avLst/>
          </a:prstGeom>
          <a:solidFill>
            <a:srgbClr val="CC0000"/>
          </a:solidFill>
          <a:ln>
            <a:noFill/>
          </a:ln>
        </p:spPr>
        <p:txBody>
          <a:bodyPr spcFirstLastPara="1" wrap="square" lIns="121900" tIns="121900" rIns="121900" bIns="121900" anchor="ctr" anchorCtr="0">
            <a:noAutofit/>
          </a:bodyPr>
          <a:lstStyle/>
          <a:p>
            <a:endParaRPr sz="2400"/>
          </a:p>
        </p:txBody>
      </p:sp>
      <p:sp>
        <p:nvSpPr>
          <p:cNvPr id="119" name="Google Shape;119;p20"/>
          <p:cNvSpPr txBox="1"/>
          <p:nvPr/>
        </p:nvSpPr>
        <p:spPr>
          <a:xfrm>
            <a:off x="9957733" y="4514300"/>
            <a:ext cx="2088400" cy="656421"/>
          </a:xfrm>
          <a:prstGeom prst="rect">
            <a:avLst/>
          </a:prstGeom>
          <a:noFill/>
          <a:ln>
            <a:noFill/>
          </a:ln>
        </p:spPr>
        <p:txBody>
          <a:bodyPr spcFirstLastPara="1" wrap="square" lIns="121900" tIns="121900" rIns="121900" bIns="121900" anchor="t" anchorCtr="0">
            <a:spAutoFit/>
          </a:bodyPr>
          <a:lstStyle/>
          <a:p>
            <a:r>
              <a:rPr lang="en" sz="1333"/>
              <a:t>Neutral crossing point tone</a:t>
            </a:r>
            <a:endParaRPr sz="1333"/>
          </a:p>
        </p:txBody>
      </p:sp>
      <p:sp>
        <p:nvSpPr>
          <p:cNvPr id="120" name="Google Shape;120;p20"/>
          <p:cNvSpPr/>
          <p:nvPr/>
        </p:nvSpPr>
        <p:spPr>
          <a:xfrm>
            <a:off x="9325133" y="4538533"/>
            <a:ext cx="119200" cy="119200"/>
          </a:xfrm>
          <a:prstGeom prst="ellipse">
            <a:avLst/>
          </a:prstGeom>
          <a:solidFill>
            <a:srgbClr val="FFD966"/>
          </a:solidFill>
          <a:ln w="9525" cap="flat" cmpd="sng">
            <a:solidFill>
              <a:srgbClr val="FFE599"/>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1" name="Google Shape;121;p20"/>
          <p:cNvSpPr/>
          <p:nvPr/>
        </p:nvSpPr>
        <p:spPr>
          <a:xfrm>
            <a:off x="8758767" y="5244333"/>
            <a:ext cx="656800" cy="656800"/>
          </a:xfrm>
          <a:prstGeom prst="ellipse">
            <a:avLst/>
          </a:prstGeom>
          <a:noFill/>
          <a:ln w="28575" cap="flat" cmpd="sng">
            <a:solidFill>
              <a:srgbClr val="FFD9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22" name="Google Shape;122;p20"/>
          <p:cNvSpPr txBox="1"/>
          <p:nvPr/>
        </p:nvSpPr>
        <p:spPr>
          <a:xfrm>
            <a:off x="9444333" y="4061701"/>
            <a:ext cx="2088400" cy="656421"/>
          </a:xfrm>
          <a:prstGeom prst="rect">
            <a:avLst/>
          </a:prstGeom>
          <a:noFill/>
          <a:ln>
            <a:noFill/>
          </a:ln>
        </p:spPr>
        <p:txBody>
          <a:bodyPr spcFirstLastPara="1" wrap="square" lIns="121900" tIns="121900" rIns="121900" bIns="121900" anchor="t" anchorCtr="0">
            <a:spAutoFit/>
          </a:bodyPr>
          <a:lstStyle/>
          <a:p>
            <a:r>
              <a:rPr lang="en" sz="1333"/>
              <a:t>crossing point cursor feedback (+/- 1.5 cm)?</a:t>
            </a:r>
            <a:endParaRPr sz="1200"/>
          </a:p>
        </p:txBody>
      </p:sp>
      <p:sp>
        <p:nvSpPr>
          <p:cNvPr id="123" name="Google Shape;123;p20"/>
          <p:cNvSpPr txBox="1"/>
          <p:nvPr/>
        </p:nvSpPr>
        <p:spPr>
          <a:xfrm>
            <a:off x="9325133" y="5812701"/>
            <a:ext cx="2088400" cy="656421"/>
          </a:xfrm>
          <a:prstGeom prst="rect">
            <a:avLst/>
          </a:prstGeom>
          <a:noFill/>
          <a:ln>
            <a:noFill/>
          </a:ln>
        </p:spPr>
        <p:txBody>
          <a:bodyPr spcFirstLastPara="1" wrap="square" lIns="121900" tIns="121900" rIns="121900" bIns="121900" anchor="t" anchorCtr="0">
            <a:spAutoFit/>
          </a:bodyPr>
          <a:lstStyle/>
          <a:p>
            <a:r>
              <a:rPr lang="en" sz="1333"/>
              <a:t>cursor feedback within 3 cm of target on return mvt</a:t>
            </a:r>
            <a:endParaRPr sz="1200"/>
          </a:p>
        </p:txBody>
      </p:sp>
      <p:cxnSp>
        <p:nvCxnSpPr>
          <p:cNvPr id="124" name="Google Shape;124;p20"/>
          <p:cNvCxnSpPr>
            <a:stCxn id="125" idx="2"/>
            <a:endCxn id="117" idx="2"/>
          </p:cNvCxnSpPr>
          <p:nvPr/>
        </p:nvCxnSpPr>
        <p:spPr>
          <a:xfrm rot="10800000">
            <a:off x="8052967" y="5572733"/>
            <a:ext cx="882400" cy="0"/>
          </a:xfrm>
          <a:prstGeom prst="straightConnector1">
            <a:avLst/>
          </a:prstGeom>
          <a:noFill/>
          <a:ln w="9525" cap="flat" cmpd="sng">
            <a:solidFill>
              <a:schemeClr val="dk2"/>
            </a:solidFill>
            <a:prstDash val="solid"/>
            <a:round/>
            <a:headEnd type="none" w="med" len="med"/>
            <a:tailEnd type="triangle" w="med" len="med"/>
          </a:ln>
        </p:spPr>
      </p:cxnSp>
      <p:sp>
        <p:nvSpPr>
          <p:cNvPr id="125" name="Google Shape;125;p20"/>
          <p:cNvSpPr/>
          <p:nvPr/>
        </p:nvSpPr>
        <p:spPr>
          <a:xfrm>
            <a:off x="8935367" y="5420933"/>
            <a:ext cx="303600" cy="303600"/>
          </a:xfrm>
          <a:prstGeom prst="ellipse">
            <a:avLst/>
          </a:prstGeom>
          <a:solidFill>
            <a:srgbClr val="00FF00"/>
          </a:solidFill>
          <a:ln w="9525" cap="flat" cmpd="sng">
            <a:solidFill>
              <a:srgbClr val="00FF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6" name="Google Shape;126;p20"/>
          <p:cNvSpPr txBox="1"/>
          <p:nvPr/>
        </p:nvSpPr>
        <p:spPr>
          <a:xfrm>
            <a:off x="6170884" y="5039134"/>
            <a:ext cx="1807200" cy="861542"/>
          </a:xfrm>
          <a:prstGeom prst="rect">
            <a:avLst/>
          </a:prstGeom>
          <a:noFill/>
          <a:ln>
            <a:noFill/>
          </a:ln>
        </p:spPr>
        <p:txBody>
          <a:bodyPr spcFirstLastPara="1" wrap="square" lIns="121900" tIns="121900" rIns="121900" bIns="121900" anchor="t" anchorCtr="0">
            <a:spAutoFit/>
          </a:bodyPr>
          <a:lstStyle/>
          <a:p>
            <a:r>
              <a:rPr lang="en" sz="1333"/>
              <a:t>Increase target circle diameter as much as the display permits</a:t>
            </a:r>
            <a:endParaRPr sz="1200"/>
          </a:p>
        </p:txBody>
      </p:sp>
      <p:sp>
        <p:nvSpPr>
          <p:cNvPr id="127" name="Google Shape;127;p20"/>
          <p:cNvSpPr txBox="1"/>
          <p:nvPr/>
        </p:nvSpPr>
        <p:spPr>
          <a:xfrm>
            <a:off x="9570333" y="2874801"/>
            <a:ext cx="2259200" cy="1354176"/>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t" anchorCtr="0">
            <a:spAutoFit/>
          </a:bodyPr>
          <a:lstStyle/>
          <a:p>
            <a:r>
              <a:rPr lang="en" sz="2400"/>
              <a:t>Is this changing too many things at once?</a:t>
            </a:r>
            <a:endParaRPr sz="2400"/>
          </a:p>
        </p:txBody>
      </p:sp>
      <p:sp>
        <p:nvSpPr>
          <p:cNvPr id="128" name="Google Shape;128;p20"/>
          <p:cNvSpPr txBox="1">
            <a:spLocks noGrp="1"/>
          </p:cNvSpPr>
          <p:nvPr>
            <p:ph type="sldNum" idx="12"/>
          </p:nvPr>
        </p:nvSpPr>
        <p:spPr>
          <a:xfrm>
            <a:off x="11296611" y="6217623"/>
            <a:ext cx="731600" cy="524800"/>
          </a:xfrm>
          <a:prstGeom prst="rect">
            <a:avLst/>
          </a:prstGeom>
        </p:spPr>
        <p:txBody>
          <a:bodyPr spcFirstLastPara="1" vert="horz" wrap="square" lIns="121900" tIns="121900" rIns="121900" bIns="121900" rtlCol="0" anchor="ctr" anchorCtr="0">
            <a:normAutofit/>
          </a:bodyPr>
          <a:lstStyle/>
          <a:p>
            <a:fld id="{00000000-1234-1234-1234-123412341234}" type="slidenum">
              <a:rPr lang="en"/>
              <a:pPr/>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
              <a:t>Follow Up Experiment : VMR Effort and Learning</a:t>
            </a:r>
            <a:endParaRPr/>
          </a:p>
        </p:txBody>
      </p:sp>
      <p:sp>
        <p:nvSpPr>
          <p:cNvPr id="134" name="Google Shape;134;p21"/>
          <p:cNvSpPr txBox="1">
            <a:spLocks noGrp="1"/>
          </p:cNvSpPr>
          <p:nvPr>
            <p:ph type="body" idx="1"/>
          </p:nvPr>
        </p:nvSpPr>
        <p:spPr>
          <a:xfrm>
            <a:off x="415600" y="1356967"/>
            <a:ext cx="5680400" cy="5340400"/>
          </a:xfrm>
          <a:prstGeom prst="rect">
            <a:avLst/>
          </a:prstGeom>
        </p:spPr>
        <p:txBody>
          <a:bodyPr spcFirstLastPara="1" vert="horz" wrap="square" lIns="121900" tIns="121900" rIns="121900" bIns="121900" rtlCol="0" anchor="t" anchorCtr="0">
            <a:normAutofit fontScale="70000" lnSpcReduction="10000"/>
          </a:bodyPr>
          <a:lstStyle/>
          <a:p>
            <a:pPr marL="0" indent="0">
              <a:buNone/>
            </a:pPr>
            <a:r>
              <a:rPr lang="en"/>
              <a:t>Proposal</a:t>
            </a:r>
            <a:endParaRPr/>
          </a:p>
          <a:p>
            <a:pPr indent="-411470">
              <a:spcBef>
                <a:spcPts val="1600"/>
              </a:spcBef>
              <a:buSzPct val="100000"/>
              <a:buChar char="-"/>
            </a:pPr>
            <a:r>
              <a:rPr lang="en"/>
              <a:t>Add a “steeper” effort penalty - and more steeply penalize small errors - logistic landscape</a:t>
            </a:r>
            <a:endParaRPr/>
          </a:p>
          <a:p>
            <a:pPr indent="-411470">
              <a:buClr>
                <a:schemeClr val="lt2"/>
              </a:buClr>
              <a:buSzPct val="100000"/>
              <a:buChar char="-"/>
            </a:pPr>
            <a:r>
              <a:rPr lang="en">
                <a:solidFill>
                  <a:schemeClr val="lt2"/>
                </a:solidFill>
              </a:rPr>
              <a:t>Add a second gradient effort group where lower initial angles are more costly</a:t>
            </a:r>
            <a:endParaRPr>
              <a:solidFill>
                <a:schemeClr val="lt2"/>
              </a:solidFill>
            </a:endParaRPr>
          </a:p>
          <a:p>
            <a:pPr indent="-411470">
              <a:buSzPct val="100000"/>
              <a:buChar char="-"/>
            </a:pPr>
            <a:r>
              <a:rPr lang="en"/>
              <a:t>Give only crossing point feedback</a:t>
            </a:r>
            <a:endParaRPr/>
          </a:p>
          <a:p>
            <a:pPr lvl="1" indent="-387764">
              <a:buSzPct val="100000"/>
              <a:buChar char="-"/>
            </a:pPr>
            <a:r>
              <a:rPr lang="en"/>
              <a:t>This remains visible until they are back in the home circle</a:t>
            </a:r>
            <a:endParaRPr/>
          </a:p>
          <a:p>
            <a:pPr indent="-411470">
              <a:buSzPct val="100000"/>
              <a:buChar char="-"/>
            </a:pPr>
            <a:r>
              <a:rPr lang="en"/>
              <a:t>Remove tone and flash - beep 2 for all</a:t>
            </a:r>
            <a:endParaRPr/>
          </a:p>
          <a:p>
            <a:pPr indent="-411470">
              <a:buSzPct val="100000"/>
              <a:buChar char="-"/>
            </a:pPr>
            <a:r>
              <a:rPr lang="en"/>
              <a:t>Credit assignment or secondary learning problem</a:t>
            </a:r>
            <a:endParaRPr/>
          </a:p>
          <a:p>
            <a:pPr lvl="1" indent="-387764">
              <a:buSzPct val="100000"/>
              <a:buChar char="-"/>
            </a:pPr>
            <a:r>
              <a:rPr lang="en"/>
              <a:t>Two groups, one that is told that the resistance is related to their performance and one that is not</a:t>
            </a:r>
            <a:endParaRPr/>
          </a:p>
          <a:p>
            <a:pPr indent="-411470">
              <a:buSzPct val="105882"/>
              <a:buChar char="-"/>
            </a:pPr>
            <a:r>
              <a:rPr lang="en" sz="2267"/>
              <a:t>R</a:t>
            </a:r>
            <a:r>
              <a:rPr lang="en"/>
              <a:t>each sufficient to capture real-life changes movement behaviors</a:t>
            </a:r>
            <a:endParaRPr/>
          </a:p>
          <a:p>
            <a:pPr lvl="1" indent="-387764">
              <a:buSzPct val="100000"/>
              <a:buChar char="-"/>
            </a:pPr>
            <a:r>
              <a:rPr lang="en"/>
              <a:t>Increase reach circle diameter to 15 cm - 13 in code now (15 circle was too big)</a:t>
            </a:r>
            <a:endParaRPr/>
          </a:p>
          <a:p>
            <a:pPr indent="-411470">
              <a:buSzPct val="100000"/>
              <a:buChar char="-"/>
            </a:pPr>
            <a:r>
              <a:rPr lang="en"/>
              <a:t>Reduce target size to 1 cm</a:t>
            </a:r>
            <a:endParaRPr/>
          </a:p>
          <a:p>
            <a:pPr indent="-411470">
              <a:buSzPct val="100000"/>
              <a:buChar char="-"/>
            </a:pPr>
            <a:endParaRPr/>
          </a:p>
        </p:txBody>
      </p:sp>
      <p:cxnSp>
        <p:nvCxnSpPr>
          <p:cNvPr id="135" name="Google Shape;135;p21"/>
          <p:cNvCxnSpPr/>
          <p:nvPr/>
        </p:nvCxnSpPr>
        <p:spPr>
          <a:xfrm>
            <a:off x="6990067" y="1466000"/>
            <a:ext cx="0" cy="2108800"/>
          </a:xfrm>
          <a:prstGeom prst="straightConnector1">
            <a:avLst/>
          </a:prstGeom>
          <a:noFill/>
          <a:ln w="19050" cap="flat" cmpd="sng">
            <a:solidFill>
              <a:schemeClr val="dk2"/>
            </a:solidFill>
            <a:prstDash val="solid"/>
            <a:round/>
            <a:headEnd type="none" w="med" len="med"/>
            <a:tailEnd type="none" w="med" len="med"/>
          </a:ln>
        </p:spPr>
      </p:cxnSp>
      <p:cxnSp>
        <p:nvCxnSpPr>
          <p:cNvPr id="136" name="Google Shape;136;p21"/>
          <p:cNvCxnSpPr/>
          <p:nvPr/>
        </p:nvCxnSpPr>
        <p:spPr>
          <a:xfrm rot="10800000">
            <a:off x="6990067" y="3574800"/>
            <a:ext cx="2106400" cy="0"/>
          </a:xfrm>
          <a:prstGeom prst="straightConnector1">
            <a:avLst/>
          </a:prstGeom>
          <a:noFill/>
          <a:ln w="19050" cap="flat" cmpd="sng">
            <a:solidFill>
              <a:schemeClr val="dk2"/>
            </a:solidFill>
            <a:prstDash val="solid"/>
            <a:round/>
            <a:headEnd type="none" w="med" len="med"/>
            <a:tailEnd type="none" w="med" len="med"/>
          </a:ln>
        </p:spPr>
      </p:cxnSp>
      <p:cxnSp>
        <p:nvCxnSpPr>
          <p:cNvPr id="137" name="Google Shape;137;p21"/>
          <p:cNvCxnSpPr/>
          <p:nvPr/>
        </p:nvCxnSpPr>
        <p:spPr>
          <a:xfrm rot="10800000">
            <a:off x="6990067" y="3265900"/>
            <a:ext cx="2106400" cy="0"/>
          </a:xfrm>
          <a:prstGeom prst="straightConnector1">
            <a:avLst/>
          </a:prstGeom>
          <a:noFill/>
          <a:ln w="19050" cap="flat" cmpd="sng">
            <a:solidFill>
              <a:srgbClr val="F1C232"/>
            </a:solidFill>
            <a:prstDash val="solid"/>
            <a:round/>
            <a:headEnd type="none" w="med" len="med"/>
            <a:tailEnd type="none" w="med" len="med"/>
          </a:ln>
        </p:spPr>
      </p:cxnSp>
      <p:cxnSp>
        <p:nvCxnSpPr>
          <p:cNvPr id="138" name="Google Shape;138;p21"/>
          <p:cNvCxnSpPr/>
          <p:nvPr/>
        </p:nvCxnSpPr>
        <p:spPr>
          <a:xfrm rot="10800000">
            <a:off x="6990067" y="1691867"/>
            <a:ext cx="2106400" cy="0"/>
          </a:xfrm>
          <a:prstGeom prst="straightConnector1">
            <a:avLst/>
          </a:prstGeom>
          <a:noFill/>
          <a:ln w="19050" cap="flat" cmpd="sng">
            <a:solidFill>
              <a:srgbClr val="A64D79"/>
            </a:solidFill>
            <a:prstDash val="dot"/>
            <a:round/>
            <a:headEnd type="none" w="med" len="med"/>
            <a:tailEnd type="none" w="med" len="med"/>
          </a:ln>
        </p:spPr>
      </p:cxnSp>
      <p:cxnSp>
        <p:nvCxnSpPr>
          <p:cNvPr id="139" name="Google Shape;139;p21"/>
          <p:cNvCxnSpPr/>
          <p:nvPr/>
        </p:nvCxnSpPr>
        <p:spPr>
          <a:xfrm rot="10800000">
            <a:off x="6991233" y="2480133"/>
            <a:ext cx="2106400" cy="0"/>
          </a:xfrm>
          <a:prstGeom prst="straightConnector1">
            <a:avLst/>
          </a:prstGeom>
          <a:noFill/>
          <a:ln w="19050" cap="flat" cmpd="sng">
            <a:solidFill>
              <a:srgbClr val="E69138"/>
            </a:solidFill>
            <a:prstDash val="dot"/>
            <a:round/>
            <a:headEnd type="none" w="med" len="med"/>
            <a:tailEnd type="none" w="med" len="med"/>
          </a:ln>
        </p:spPr>
      </p:cxnSp>
      <p:cxnSp>
        <p:nvCxnSpPr>
          <p:cNvPr id="140" name="Google Shape;140;p21"/>
          <p:cNvCxnSpPr/>
          <p:nvPr/>
        </p:nvCxnSpPr>
        <p:spPr>
          <a:xfrm rot="10800000">
            <a:off x="7000233" y="1726967"/>
            <a:ext cx="2088400" cy="1546400"/>
          </a:xfrm>
          <a:prstGeom prst="straightConnector1">
            <a:avLst/>
          </a:prstGeom>
          <a:noFill/>
          <a:ln w="19050" cap="flat" cmpd="sng">
            <a:solidFill>
              <a:srgbClr val="6AA84F"/>
            </a:solidFill>
            <a:prstDash val="dot"/>
            <a:round/>
            <a:headEnd type="none" w="med" len="med"/>
            <a:tailEnd type="none" w="med" len="med"/>
          </a:ln>
        </p:spPr>
      </p:cxnSp>
      <p:cxnSp>
        <p:nvCxnSpPr>
          <p:cNvPr id="141" name="Google Shape;141;p21"/>
          <p:cNvCxnSpPr/>
          <p:nvPr/>
        </p:nvCxnSpPr>
        <p:spPr>
          <a:xfrm flipH="1">
            <a:off x="7000133" y="1696933"/>
            <a:ext cx="2068400" cy="1566400"/>
          </a:xfrm>
          <a:prstGeom prst="straightConnector1">
            <a:avLst/>
          </a:prstGeom>
          <a:noFill/>
          <a:ln w="19050" cap="flat" cmpd="sng">
            <a:solidFill>
              <a:srgbClr val="6D9EEB"/>
            </a:solidFill>
            <a:prstDash val="solid"/>
            <a:round/>
            <a:headEnd type="none" w="med" len="med"/>
            <a:tailEnd type="none" w="med" len="med"/>
          </a:ln>
        </p:spPr>
      </p:cxnSp>
      <p:sp>
        <p:nvSpPr>
          <p:cNvPr id="142" name="Google Shape;142;p21"/>
          <p:cNvSpPr txBox="1"/>
          <p:nvPr/>
        </p:nvSpPr>
        <p:spPr>
          <a:xfrm>
            <a:off x="6417700" y="1425067"/>
            <a:ext cx="884000" cy="615513"/>
          </a:xfrm>
          <a:prstGeom prst="rect">
            <a:avLst/>
          </a:prstGeom>
          <a:noFill/>
          <a:ln>
            <a:noFill/>
          </a:ln>
        </p:spPr>
        <p:txBody>
          <a:bodyPr spcFirstLastPara="1" wrap="square" lIns="121900" tIns="121900" rIns="121900" bIns="121900" anchor="t" anchorCtr="0">
            <a:spAutoFit/>
          </a:bodyPr>
          <a:lstStyle/>
          <a:p>
            <a:r>
              <a:rPr lang="en" sz="2400"/>
              <a:t>35</a:t>
            </a:r>
            <a:endParaRPr sz="2400"/>
          </a:p>
        </p:txBody>
      </p:sp>
      <p:sp>
        <p:nvSpPr>
          <p:cNvPr id="143" name="Google Shape;143;p21"/>
          <p:cNvSpPr txBox="1"/>
          <p:nvPr/>
        </p:nvSpPr>
        <p:spPr>
          <a:xfrm>
            <a:off x="6417700" y="2212067"/>
            <a:ext cx="884000" cy="615513"/>
          </a:xfrm>
          <a:prstGeom prst="rect">
            <a:avLst/>
          </a:prstGeom>
          <a:noFill/>
          <a:ln>
            <a:noFill/>
          </a:ln>
        </p:spPr>
        <p:txBody>
          <a:bodyPr spcFirstLastPara="1" wrap="square" lIns="121900" tIns="121900" rIns="121900" bIns="121900" anchor="t" anchorCtr="0">
            <a:spAutoFit/>
          </a:bodyPr>
          <a:lstStyle/>
          <a:p>
            <a:r>
              <a:rPr lang="en" sz="2400"/>
              <a:t>20</a:t>
            </a:r>
            <a:endParaRPr sz="2400"/>
          </a:p>
        </p:txBody>
      </p:sp>
      <p:sp>
        <p:nvSpPr>
          <p:cNvPr id="144" name="Google Shape;144;p21"/>
          <p:cNvSpPr txBox="1"/>
          <p:nvPr/>
        </p:nvSpPr>
        <p:spPr>
          <a:xfrm>
            <a:off x="6417700" y="2999067"/>
            <a:ext cx="884000" cy="615513"/>
          </a:xfrm>
          <a:prstGeom prst="rect">
            <a:avLst/>
          </a:prstGeom>
          <a:noFill/>
          <a:ln>
            <a:noFill/>
          </a:ln>
        </p:spPr>
        <p:txBody>
          <a:bodyPr spcFirstLastPara="1" wrap="square" lIns="121900" tIns="121900" rIns="121900" bIns="121900" anchor="t" anchorCtr="0">
            <a:spAutoFit/>
          </a:bodyPr>
          <a:lstStyle/>
          <a:p>
            <a:r>
              <a:rPr lang="en" sz="2400"/>
              <a:t>5</a:t>
            </a:r>
            <a:endParaRPr sz="2400"/>
          </a:p>
        </p:txBody>
      </p:sp>
      <p:sp>
        <p:nvSpPr>
          <p:cNvPr id="145" name="Google Shape;145;p21"/>
          <p:cNvSpPr txBox="1"/>
          <p:nvPr/>
        </p:nvSpPr>
        <p:spPr>
          <a:xfrm>
            <a:off x="6096000" y="2212067"/>
            <a:ext cx="884000" cy="615513"/>
          </a:xfrm>
          <a:prstGeom prst="rect">
            <a:avLst/>
          </a:prstGeom>
          <a:noFill/>
          <a:ln>
            <a:noFill/>
          </a:ln>
        </p:spPr>
        <p:txBody>
          <a:bodyPr spcFirstLastPara="1" wrap="square" lIns="121900" tIns="121900" rIns="121900" bIns="121900" anchor="t" anchorCtr="0">
            <a:spAutoFit/>
          </a:bodyPr>
          <a:lstStyle/>
          <a:p>
            <a:r>
              <a:rPr lang="en" sz="2400"/>
              <a:t>b</a:t>
            </a:r>
            <a:endParaRPr sz="2400"/>
          </a:p>
        </p:txBody>
      </p:sp>
      <p:sp>
        <p:nvSpPr>
          <p:cNvPr id="146" name="Google Shape;146;p21"/>
          <p:cNvSpPr txBox="1"/>
          <p:nvPr/>
        </p:nvSpPr>
        <p:spPr>
          <a:xfrm>
            <a:off x="7697667" y="3574801"/>
            <a:ext cx="884000" cy="615513"/>
          </a:xfrm>
          <a:prstGeom prst="rect">
            <a:avLst/>
          </a:prstGeom>
          <a:noFill/>
          <a:ln>
            <a:noFill/>
          </a:ln>
        </p:spPr>
        <p:txBody>
          <a:bodyPr spcFirstLastPara="1" wrap="square" lIns="121900" tIns="121900" rIns="121900" bIns="121900" anchor="t" anchorCtr="0">
            <a:spAutoFit/>
          </a:bodyPr>
          <a:lstStyle/>
          <a:p>
            <a:r>
              <a:rPr lang="en" sz="2400"/>
              <a:t>error</a:t>
            </a:r>
            <a:endParaRPr sz="2400"/>
          </a:p>
        </p:txBody>
      </p:sp>
      <p:sp>
        <p:nvSpPr>
          <p:cNvPr id="147" name="Google Shape;147;p21"/>
          <p:cNvSpPr/>
          <p:nvPr/>
        </p:nvSpPr>
        <p:spPr>
          <a:xfrm>
            <a:off x="8052967" y="4538533"/>
            <a:ext cx="2068400" cy="2068400"/>
          </a:xfrm>
          <a:prstGeom prst="ellipse">
            <a:avLst/>
          </a:prstGeom>
          <a:solidFill>
            <a:schemeClr val="lt2"/>
          </a:solidFill>
          <a:ln w="19050" cap="flat" cmpd="sng">
            <a:solidFill>
              <a:srgbClr val="E066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48" name="Google Shape;148;p21"/>
          <p:cNvSpPr/>
          <p:nvPr/>
        </p:nvSpPr>
        <p:spPr>
          <a:xfrm>
            <a:off x="9570333" y="4629300"/>
            <a:ext cx="303600" cy="303600"/>
          </a:xfrm>
          <a:prstGeom prst="ellipse">
            <a:avLst/>
          </a:prstGeom>
          <a:solidFill>
            <a:srgbClr val="CC0000"/>
          </a:solidFill>
          <a:ln>
            <a:noFill/>
          </a:ln>
        </p:spPr>
        <p:txBody>
          <a:bodyPr spcFirstLastPara="1" wrap="square" lIns="121900" tIns="121900" rIns="121900" bIns="121900" anchor="ctr" anchorCtr="0">
            <a:noAutofit/>
          </a:bodyPr>
          <a:lstStyle/>
          <a:p>
            <a:endParaRPr sz="2400"/>
          </a:p>
        </p:txBody>
      </p:sp>
      <p:sp>
        <p:nvSpPr>
          <p:cNvPr id="149" name="Google Shape;149;p21"/>
          <p:cNvSpPr txBox="1"/>
          <p:nvPr/>
        </p:nvSpPr>
        <p:spPr>
          <a:xfrm>
            <a:off x="9957733" y="4514300"/>
            <a:ext cx="2088400" cy="656421"/>
          </a:xfrm>
          <a:prstGeom prst="rect">
            <a:avLst/>
          </a:prstGeom>
          <a:noFill/>
          <a:ln>
            <a:noFill/>
          </a:ln>
        </p:spPr>
        <p:txBody>
          <a:bodyPr spcFirstLastPara="1" wrap="square" lIns="121900" tIns="121900" rIns="121900" bIns="121900" anchor="t" anchorCtr="0">
            <a:spAutoFit/>
          </a:bodyPr>
          <a:lstStyle/>
          <a:p>
            <a:r>
              <a:rPr lang="en" sz="1333"/>
              <a:t>Neutral crossing point tone</a:t>
            </a:r>
            <a:endParaRPr sz="1333"/>
          </a:p>
        </p:txBody>
      </p:sp>
      <p:sp>
        <p:nvSpPr>
          <p:cNvPr id="150" name="Google Shape;150;p21"/>
          <p:cNvSpPr/>
          <p:nvPr/>
        </p:nvSpPr>
        <p:spPr>
          <a:xfrm>
            <a:off x="9325133" y="4538533"/>
            <a:ext cx="119200" cy="119200"/>
          </a:xfrm>
          <a:prstGeom prst="ellipse">
            <a:avLst/>
          </a:prstGeom>
          <a:solidFill>
            <a:srgbClr val="FFD966"/>
          </a:solidFill>
          <a:ln w="9525" cap="flat" cmpd="sng">
            <a:solidFill>
              <a:srgbClr val="FFE599"/>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1" name="Google Shape;151;p21"/>
          <p:cNvSpPr/>
          <p:nvPr/>
        </p:nvSpPr>
        <p:spPr>
          <a:xfrm>
            <a:off x="8758767" y="5244333"/>
            <a:ext cx="656800" cy="656800"/>
          </a:xfrm>
          <a:prstGeom prst="ellipse">
            <a:avLst/>
          </a:prstGeom>
          <a:noFill/>
          <a:ln w="28575" cap="flat" cmpd="sng">
            <a:solidFill>
              <a:srgbClr val="FFD9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52" name="Google Shape;152;p21"/>
          <p:cNvSpPr txBox="1"/>
          <p:nvPr/>
        </p:nvSpPr>
        <p:spPr>
          <a:xfrm>
            <a:off x="9444333" y="4061701"/>
            <a:ext cx="2088400" cy="656421"/>
          </a:xfrm>
          <a:prstGeom prst="rect">
            <a:avLst/>
          </a:prstGeom>
          <a:noFill/>
          <a:ln>
            <a:noFill/>
          </a:ln>
        </p:spPr>
        <p:txBody>
          <a:bodyPr spcFirstLastPara="1" wrap="square" lIns="121900" tIns="121900" rIns="121900" bIns="121900" anchor="t" anchorCtr="0">
            <a:spAutoFit/>
          </a:bodyPr>
          <a:lstStyle/>
          <a:p>
            <a:r>
              <a:rPr lang="en" sz="1333"/>
              <a:t>crossing point cursor feedback (+/- 1.5 cm)?</a:t>
            </a:r>
            <a:endParaRPr sz="1200"/>
          </a:p>
        </p:txBody>
      </p:sp>
      <p:sp>
        <p:nvSpPr>
          <p:cNvPr id="153" name="Google Shape;153;p21"/>
          <p:cNvSpPr txBox="1"/>
          <p:nvPr/>
        </p:nvSpPr>
        <p:spPr>
          <a:xfrm>
            <a:off x="9325133" y="5812701"/>
            <a:ext cx="2088400" cy="656421"/>
          </a:xfrm>
          <a:prstGeom prst="rect">
            <a:avLst/>
          </a:prstGeom>
          <a:noFill/>
          <a:ln>
            <a:noFill/>
          </a:ln>
        </p:spPr>
        <p:txBody>
          <a:bodyPr spcFirstLastPara="1" wrap="square" lIns="121900" tIns="121900" rIns="121900" bIns="121900" anchor="t" anchorCtr="0">
            <a:spAutoFit/>
          </a:bodyPr>
          <a:lstStyle/>
          <a:p>
            <a:r>
              <a:rPr lang="en" sz="1333"/>
              <a:t>cursor feedback within 3 cm of target on return mvt</a:t>
            </a:r>
            <a:endParaRPr sz="1200"/>
          </a:p>
        </p:txBody>
      </p:sp>
      <p:cxnSp>
        <p:nvCxnSpPr>
          <p:cNvPr id="154" name="Google Shape;154;p21"/>
          <p:cNvCxnSpPr>
            <a:stCxn id="155" idx="2"/>
            <a:endCxn id="147" idx="2"/>
          </p:cNvCxnSpPr>
          <p:nvPr/>
        </p:nvCxnSpPr>
        <p:spPr>
          <a:xfrm rot="10800000">
            <a:off x="8052967" y="5572733"/>
            <a:ext cx="882400" cy="0"/>
          </a:xfrm>
          <a:prstGeom prst="straightConnector1">
            <a:avLst/>
          </a:prstGeom>
          <a:noFill/>
          <a:ln w="9525" cap="flat" cmpd="sng">
            <a:solidFill>
              <a:schemeClr val="dk2"/>
            </a:solidFill>
            <a:prstDash val="solid"/>
            <a:round/>
            <a:headEnd type="none" w="med" len="med"/>
            <a:tailEnd type="triangle" w="med" len="med"/>
          </a:ln>
        </p:spPr>
      </p:cxnSp>
      <p:sp>
        <p:nvSpPr>
          <p:cNvPr id="155" name="Google Shape;155;p21"/>
          <p:cNvSpPr/>
          <p:nvPr/>
        </p:nvSpPr>
        <p:spPr>
          <a:xfrm>
            <a:off x="8935367" y="5420933"/>
            <a:ext cx="303600" cy="303600"/>
          </a:xfrm>
          <a:prstGeom prst="ellipse">
            <a:avLst/>
          </a:prstGeom>
          <a:solidFill>
            <a:srgbClr val="00FF00"/>
          </a:solidFill>
          <a:ln w="9525" cap="flat" cmpd="sng">
            <a:solidFill>
              <a:srgbClr val="00FF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6" name="Google Shape;156;p21"/>
          <p:cNvSpPr txBox="1"/>
          <p:nvPr/>
        </p:nvSpPr>
        <p:spPr>
          <a:xfrm>
            <a:off x="6170884" y="5039134"/>
            <a:ext cx="1807200" cy="861542"/>
          </a:xfrm>
          <a:prstGeom prst="rect">
            <a:avLst/>
          </a:prstGeom>
          <a:noFill/>
          <a:ln>
            <a:noFill/>
          </a:ln>
        </p:spPr>
        <p:txBody>
          <a:bodyPr spcFirstLastPara="1" wrap="square" lIns="121900" tIns="121900" rIns="121900" bIns="121900" anchor="t" anchorCtr="0">
            <a:spAutoFit/>
          </a:bodyPr>
          <a:lstStyle/>
          <a:p>
            <a:r>
              <a:rPr lang="en" sz="1333"/>
              <a:t>Increase target circle diameter as much as the display permits</a:t>
            </a:r>
            <a:endParaRPr sz="1200"/>
          </a:p>
        </p:txBody>
      </p:sp>
      <p:sp>
        <p:nvSpPr>
          <p:cNvPr id="157" name="Google Shape;157;p21"/>
          <p:cNvSpPr txBox="1"/>
          <p:nvPr/>
        </p:nvSpPr>
        <p:spPr>
          <a:xfrm>
            <a:off x="9570333" y="2874801"/>
            <a:ext cx="2259200" cy="1354176"/>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t" anchorCtr="0">
            <a:spAutoFit/>
          </a:bodyPr>
          <a:lstStyle/>
          <a:p>
            <a:r>
              <a:rPr lang="en" sz="2400"/>
              <a:t>Is this changing too many things at once?</a:t>
            </a:r>
            <a:endParaRPr sz="2400"/>
          </a:p>
        </p:txBody>
      </p:sp>
      <p:sp>
        <p:nvSpPr>
          <p:cNvPr id="158" name="Google Shape;158;p21"/>
          <p:cNvSpPr txBox="1">
            <a:spLocks noGrp="1"/>
          </p:cNvSpPr>
          <p:nvPr>
            <p:ph type="sldNum" idx="12"/>
          </p:nvPr>
        </p:nvSpPr>
        <p:spPr>
          <a:xfrm>
            <a:off x="11296611" y="6217623"/>
            <a:ext cx="731600" cy="524800"/>
          </a:xfrm>
          <a:prstGeom prst="rect">
            <a:avLst/>
          </a:prstGeom>
        </p:spPr>
        <p:txBody>
          <a:bodyPr spcFirstLastPara="1" vert="horz" wrap="square" lIns="121900" tIns="121900" rIns="121900" bIns="121900" rtlCol="0" anchor="ctr" anchorCtr="0">
            <a:normAutofit/>
          </a:bodyPr>
          <a:lstStyle/>
          <a:p>
            <a:fld id="{00000000-1234-1234-1234-123412341234}" type="slidenum">
              <a:rPr lang="en"/>
              <a:pPr/>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73D0E-5954-CB12-BD3D-8CFBFA209535}"/>
              </a:ext>
            </a:extLst>
          </p:cNvPr>
          <p:cNvSpPr>
            <a:spLocks noGrp="1"/>
          </p:cNvSpPr>
          <p:nvPr>
            <p:ph type="title"/>
          </p:nvPr>
        </p:nvSpPr>
        <p:spPr/>
        <p:txBody>
          <a:bodyPr>
            <a:normAutofit fontScale="90000"/>
          </a:bodyPr>
          <a:lstStyle/>
          <a:p>
            <a:r>
              <a:rPr lang="en-US" dirty="0"/>
              <a:t>9 August		</a:t>
            </a:r>
          </a:p>
        </p:txBody>
      </p:sp>
      <p:sp>
        <p:nvSpPr>
          <p:cNvPr id="3" name="Text Placeholder 2">
            <a:extLst>
              <a:ext uri="{FF2B5EF4-FFF2-40B4-BE49-F238E27FC236}">
                <a16:creationId xmlns:a16="http://schemas.microsoft.com/office/drawing/2014/main" id="{1FE710BC-7AEA-985C-D939-9DEC814661F7}"/>
              </a:ext>
            </a:extLst>
          </p:cNvPr>
          <p:cNvSpPr>
            <a:spLocks noGrp="1"/>
          </p:cNvSpPr>
          <p:nvPr>
            <p:ph type="body" idx="1"/>
          </p:nvPr>
        </p:nvSpPr>
        <p:spPr/>
        <p:txBody>
          <a:bodyPr>
            <a:normAutofit fontScale="92500"/>
          </a:bodyPr>
          <a:lstStyle/>
          <a:p>
            <a:pPr marL="152396" indent="0">
              <a:buNone/>
            </a:pPr>
            <a:r>
              <a:rPr lang="en-US" dirty="0"/>
              <a:t>The time “oscillations” where the last couple time points would jump back and forth as if unstable was introduced in the resample in TM2_00_Load, when time = (1:size(Fdata,1))/fs; is resampled to be at 100 Hz instead of 1000Hz</a:t>
            </a:r>
          </a:p>
          <a:p>
            <a:pPr marL="152396" indent="0">
              <a:buNone/>
            </a:pPr>
            <a:endParaRPr lang="en-US" dirty="0"/>
          </a:p>
          <a:p>
            <a:pPr marL="152396" indent="0">
              <a:buNone/>
            </a:pPr>
            <a:r>
              <a:rPr lang="en-US" dirty="0"/>
              <a:t>There is no oscillation prior to resample, but there is afterward. The time vector based on the marker data is never resampled and does not show this error</a:t>
            </a:r>
          </a:p>
          <a:p>
            <a:pPr marL="152396" indent="0">
              <a:buNone/>
            </a:pPr>
            <a:endParaRPr lang="en-US" dirty="0"/>
          </a:p>
          <a:p>
            <a:pPr marL="152396" indent="0">
              <a:buNone/>
            </a:pPr>
            <a:r>
              <a:rPr lang="en-US" dirty="0"/>
              <a:t>This is legacy code from </a:t>
            </a:r>
            <a:r>
              <a:rPr lang="en-US" dirty="0" err="1"/>
              <a:t>viconstarter</a:t>
            </a:r>
            <a:r>
              <a:rPr lang="en-US" dirty="0"/>
              <a:t> and should be updated throughout</a:t>
            </a:r>
          </a:p>
          <a:p>
            <a:r>
              <a:rPr lang="en-US" dirty="0"/>
              <a:t>Fixed in my code now (so new subjects will be loaded correctly</a:t>
            </a:r>
          </a:p>
          <a:p>
            <a:r>
              <a:rPr lang="en-US" dirty="0"/>
              <a:t>All subjects have been reloaded to correct F(subj).time for all subjects</a:t>
            </a:r>
          </a:p>
          <a:p>
            <a:r>
              <a:rPr lang="en-US" dirty="0"/>
              <a:t>The hack fix in TM2_02 has </a:t>
            </a:r>
            <a:r>
              <a:rPr lang="en-US"/>
              <a:t>been removed</a:t>
            </a:r>
            <a:endParaRPr lang="en-US" dirty="0"/>
          </a:p>
        </p:txBody>
      </p:sp>
    </p:spTree>
    <p:extLst>
      <p:ext uri="{BB962C8B-B14F-4D97-AF65-F5344CB8AC3E}">
        <p14:creationId xmlns:p14="http://schemas.microsoft.com/office/powerpoint/2010/main" val="2633684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CA392-DE70-145F-C764-A5AADC004B6D}"/>
              </a:ext>
            </a:extLst>
          </p:cNvPr>
          <p:cNvSpPr>
            <a:spLocks noGrp="1"/>
          </p:cNvSpPr>
          <p:nvPr>
            <p:ph type="title"/>
          </p:nvPr>
        </p:nvSpPr>
        <p:spPr>
          <a:xfrm>
            <a:off x="838200" y="365125"/>
            <a:ext cx="10515600" cy="465385"/>
          </a:xfrm>
        </p:spPr>
        <p:txBody>
          <a:bodyPr>
            <a:normAutofit fontScale="90000"/>
          </a:bodyPr>
          <a:lstStyle/>
          <a:p>
            <a:r>
              <a:rPr lang="en-US" sz="2200" b="1" dirty="0"/>
              <a:t>Dynamic Asymmetries Do Not Match Spatiotemporal Step Asymmetries during Split-Belt Walking</a:t>
            </a:r>
            <a:br>
              <a:rPr lang="en-US" b="1" dirty="0"/>
            </a:br>
            <a:endParaRPr lang="en-US" dirty="0"/>
          </a:p>
        </p:txBody>
      </p:sp>
      <p:sp>
        <p:nvSpPr>
          <p:cNvPr id="3" name="Content Placeholder 2">
            <a:extLst>
              <a:ext uri="{FF2B5EF4-FFF2-40B4-BE49-F238E27FC236}">
                <a16:creationId xmlns:a16="http://schemas.microsoft.com/office/drawing/2014/main" id="{9CA6ECA7-5B02-D251-C632-A58A1DD85491}"/>
              </a:ext>
            </a:extLst>
          </p:cNvPr>
          <p:cNvSpPr>
            <a:spLocks noGrp="1"/>
          </p:cNvSpPr>
          <p:nvPr>
            <p:ph idx="1"/>
          </p:nvPr>
        </p:nvSpPr>
        <p:spPr>
          <a:xfrm>
            <a:off x="838200" y="671119"/>
            <a:ext cx="6860214" cy="5505844"/>
          </a:xfrm>
        </p:spPr>
        <p:txBody>
          <a:bodyPr>
            <a:normAutofit/>
          </a:bodyPr>
          <a:lstStyle/>
          <a:p>
            <a:r>
              <a:rPr lang="en-US" sz="1800" dirty="0"/>
              <a:t>APP ankle peak power – increased on fast belt and after adaptation increased slightly on both sides</a:t>
            </a:r>
          </a:p>
          <a:p>
            <a:r>
              <a:rPr lang="en-US" sz="1800" dirty="0"/>
              <a:t>AW ankle work – ankle work increased in fast and slight increase in slow</a:t>
            </a:r>
          </a:p>
          <a:p>
            <a:r>
              <a:rPr lang="en-US" sz="1800" dirty="0" err="1"/>
              <a:t>pSL</a:t>
            </a:r>
            <a:r>
              <a:rPr lang="en-US" sz="1800" dirty="0"/>
              <a:t> posterior step length</a:t>
            </a:r>
          </a:p>
          <a:p>
            <a:r>
              <a:rPr lang="en-US" sz="1800" dirty="0"/>
              <a:t>SST single stance time</a:t>
            </a:r>
          </a:p>
          <a:p>
            <a:r>
              <a:rPr lang="en-US" sz="1800" dirty="0" err="1"/>
              <a:t>pDST</a:t>
            </a:r>
            <a:r>
              <a:rPr lang="en-US" sz="1800" dirty="0"/>
              <a:t> posterior double stance time</a:t>
            </a:r>
          </a:p>
        </p:txBody>
      </p:sp>
      <p:pic>
        <p:nvPicPr>
          <p:cNvPr id="6" name="Picture 5">
            <a:extLst>
              <a:ext uri="{FF2B5EF4-FFF2-40B4-BE49-F238E27FC236}">
                <a16:creationId xmlns:a16="http://schemas.microsoft.com/office/drawing/2014/main" id="{A70E58D6-C5C6-DD23-1389-860974AF423C}"/>
              </a:ext>
            </a:extLst>
          </p:cNvPr>
          <p:cNvPicPr>
            <a:picLocks noChangeAspect="1"/>
          </p:cNvPicPr>
          <p:nvPr/>
        </p:nvPicPr>
        <p:blipFill>
          <a:blip r:embed="rId2"/>
          <a:stretch>
            <a:fillRect/>
          </a:stretch>
        </p:blipFill>
        <p:spPr>
          <a:xfrm>
            <a:off x="7698414" y="1209169"/>
            <a:ext cx="5001323" cy="4429743"/>
          </a:xfrm>
          <a:prstGeom prst="rect">
            <a:avLst/>
          </a:prstGeom>
        </p:spPr>
      </p:pic>
    </p:spTree>
    <p:extLst>
      <p:ext uri="{BB962C8B-B14F-4D97-AF65-F5344CB8AC3E}">
        <p14:creationId xmlns:p14="http://schemas.microsoft.com/office/powerpoint/2010/main" val="40977560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95570-DF5C-1A8D-67F0-A62C7C0C58EC}"/>
              </a:ext>
            </a:extLst>
          </p:cNvPr>
          <p:cNvSpPr>
            <a:spLocks noGrp="1"/>
          </p:cNvSpPr>
          <p:nvPr>
            <p:ph type="title"/>
          </p:nvPr>
        </p:nvSpPr>
        <p:spPr>
          <a:xfrm>
            <a:off x="0" y="-465385"/>
            <a:ext cx="10515600" cy="1325563"/>
          </a:xfrm>
        </p:spPr>
        <p:txBody>
          <a:bodyPr>
            <a:normAutofit/>
          </a:bodyPr>
          <a:lstStyle/>
          <a:p>
            <a:r>
              <a:rPr lang="en-US" sz="2400" dirty="0"/>
              <a:t>On Nonlinear Regression for Trends in Split-belt treadmill training</a:t>
            </a:r>
          </a:p>
        </p:txBody>
      </p:sp>
      <p:sp>
        <p:nvSpPr>
          <p:cNvPr id="3" name="Content Placeholder 2">
            <a:extLst>
              <a:ext uri="{FF2B5EF4-FFF2-40B4-BE49-F238E27FC236}">
                <a16:creationId xmlns:a16="http://schemas.microsoft.com/office/drawing/2014/main" id="{D15F2DBD-6BA8-9EF6-8957-F4A503F1F319}"/>
              </a:ext>
            </a:extLst>
          </p:cNvPr>
          <p:cNvSpPr>
            <a:spLocks noGrp="1"/>
          </p:cNvSpPr>
          <p:nvPr>
            <p:ph idx="1"/>
          </p:nvPr>
        </p:nvSpPr>
        <p:spPr>
          <a:xfrm>
            <a:off x="0" y="561052"/>
            <a:ext cx="5863905" cy="6296947"/>
          </a:xfrm>
        </p:spPr>
        <p:txBody>
          <a:bodyPr>
            <a:normAutofit fontScale="62500" lnSpcReduction="20000"/>
          </a:bodyPr>
          <a:lstStyle/>
          <a:p>
            <a:r>
              <a:rPr lang="en-US" dirty="0"/>
              <a:t>Rashid, Kumari, Signal, Taylor, Vandal</a:t>
            </a:r>
          </a:p>
          <a:p>
            <a:r>
              <a:rPr lang="en-US" dirty="0"/>
              <a:t>2020 brain sciences</a:t>
            </a:r>
          </a:p>
          <a:p>
            <a:r>
              <a:rPr lang="en-US" sz="1800" dirty="0"/>
              <a:t>Single and double exponential models fitted to </a:t>
            </a:r>
            <a:r>
              <a:rPr lang="en-US" sz="1800" dirty="0" err="1"/>
              <a:t>steplength</a:t>
            </a:r>
            <a:r>
              <a:rPr lang="en-US" sz="1800" dirty="0"/>
              <a:t> are limited (optimization requires good initial guess; R2 is used to compare, but is not a valuable metric for nonlinear regressions; inference is based on comparison of confidence intervals that assume a nonlinear model has a good linear approximation)</a:t>
            </a:r>
          </a:p>
          <a:p>
            <a:r>
              <a:rPr lang="en-US" sz="1800" dirty="0"/>
              <a:t>Parameter bounds for exponential models that allow the use of particle swarm optimization without initial guess; AIC for comparison; Confidence interval method that does not rely on linear approximation assumption </a:t>
            </a:r>
          </a:p>
          <a:p>
            <a:r>
              <a:rPr lang="en-US" dirty="0"/>
              <a:t>This paper identifies short comings in the nonlinear regression and then details a pipeline to mitigate the points where error (based on initial value bias or violated assumptions) occurs</a:t>
            </a:r>
          </a:p>
          <a:p>
            <a:r>
              <a:rPr lang="en-US" dirty="0"/>
              <a:t>This paper does not use NLMER</a:t>
            </a:r>
          </a:p>
          <a:p>
            <a:r>
              <a:rPr lang="en-US" dirty="0"/>
              <a:t>The pipeline is posted to GitHub and the code there:</a:t>
            </a:r>
          </a:p>
          <a:p>
            <a:pPr lvl="1"/>
            <a:r>
              <a:rPr lang="en-US" dirty="0"/>
              <a:t>Sets parameter boundaries such that the solution space is fully explored based on direct real life interpretations of the parameters</a:t>
            </a:r>
          </a:p>
          <a:p>
            <a:pPr lvl="1"/>
            <a:r>
              <a:rPr lang="en-US" dirty="0"/>
              <a:t>Uses a particle swarm algorithm (global search) to find a starting point without initial condition bias</a:t>
            </a:r>
          </a:p>
          <a:p>
            <a:pPr lvl="1"/>
            <a:r>
              <a:rPr lang="en-US" dirty="0"/>
              <a:t>Uses gradient optimization to identify the parameter values</a:t>
            </a:r>
          </a:p>
          <a:p>
            <a:pPr lvl="1"/>
            <a:r>
              <a:rPr lang="en-US" dirty="0"/>
              <a:t>Repeats those two steps and compares the AIC of the two outcomes, selecting the better AIC</a:t>
            </a:r>
          </a:p>
          <a:p>
            <a:pPr lvl="1"/>
            <a:r>
              <a:rPr lang="en-US" dirty="0"/>
              <a:t>Generates confidence intervals without assuming linearization</a:t>
            </a:r>
          </a:p>
          <a:p>
            <a:r>
              <a:rPr lang="en-US" dirty="0"/>
              <a:t>They use for both group and individual asymmetry data in their examples (noting that it did not work for 2/30 individuals)</a:t>
            </a:r>
          </a:p>
          <a:p>
            <a:r>
              <a:rPr lang="en-US" dirty="0"/>
              <a:t>For subject 1; effort condition 1; block 4 (Adaptation on SECOND visit)</a:t>
            </a:r>
          </a:p>
          <a:p>
            <a:pPr lvl="1"/>
            <a:endParaRPr lang="en-US" dirty="0"/>
          </a:p>
        </p:txBody>
      </p:sp>
      <p:pic>
        <p:nvPicPr>
          <p:cNvPr id="7" name="Picture 6">
            <a:extLst>
              <a:ext uri="{FF2B5EF4-FFF2-40B4-BE49-F238E27FC236}">
                <a16:creationId xmlns:a16="http://schemas.microsoft.com/office/drawing/2014/main" id="{EEF9445B-D076-4CE2-F3BB-E09C1B04682F}"/>
              </a:ext>
            </a:extLst>
          </p:cNvPr>
          <p:cNvPicPr>
            <a:picLocks noChangeAspect="1"/>
          </p:cNvPicPr>
          <p:nvPr/>
        </p:nvPicPr>
        <p:blipFill>
          <a:blip r:embed="rId2"/>
          <a:stretch>
            <a:fillRect/>
          </a:stretch>
        </p:blipFill>
        <p:spPr>
          <a:xfrm>
            <a:off x="6542755" y="561052"/>
            <a:ext cx="3972845" cy="3179506"/>
          </a:xfrm>
          <a:prstGeom prst="rect">
            <a:avLst/>
          </a:prstGeom>
        </p:spPr>
      </p:pic>
      <p:pic>
        <p:nvPicPr>
          <p:cNvPr id="11" name="Picture 10">
            <a:extLst>
              <a:ext uri="{FF2B5EF4-FFF2-40B4-BE49-F238E27FC236}">
                <a16:creationId xmlns:a16="http://schemas.microsoft.com/office/drawing/2014/main" id="{A1FD2723-766A-E465-E190-46E22C64D550}"/>
              </a:ext>
            </a:extLst>
          </p:cNvPr>
          <p:cNvPicPr>
            <a:picLocks noChangeAspect="1"/>
          </p:cNvPicPr>
          <p:nvPr/>
        </p:nvPicPr>
        <p:blipFill>
          <a:blip r:embed="rId3"/>
          <a:stretch>
            <a:fillRect/>
          </a:stretch>
        </p:blipFill>
        <p:spPr>
          <a:xfrm>
            <a:off x="5863904" y="3678092"/>
            <a:ext cx="6593633" cy="3179908"/>
          </a:xfrm>
          <a:prstGeom prst="rect">
            <a:avLst/>
          </a:prstGeom>
        </p:spPr>
      </p:pic>
    </p:spTree>
    <p:extLst>
      <p:ext uri="{BB962C8B-B14F-4D97-AF65-F5344CB8AC3E}">
        <p14:creationId xmlns:p14="http://schemas.microsoft.com/office/powerpoint/2010/main" val="11775773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523F9-C6A0-B502-514E-B9CF364C758F}"/>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30609DE-4A60-AFBE-244F-6810C9CFC495}"/>
              </a:ext>
            </a:extLst>
          </p:cNvPr>
          <p:cNvSpPr>
            <a:spLocks noGrp="1"/>
          </p:cNvSpPr>
          <p:nvPr>
            <p:ph type="body" idx="1"/>
          </p:nvPr>
        </p:nvSpPr>
        <p:spPr/>
        <p:txBody>
          <a:bodyPr/>
          <a:lstStyle/>
          <a:p>
            <a:r>
              <a:rPr lang="en-US" dirty="0"/>
              <a:t>Subject1; </a:t>
            </a:r>
            <a:r>
              <a:rPr lang="en-US" dirty="0" err="1"/>
              <a:t>effcond</a:t>
            </a:r>
            <a:r>
              <a:rPr lang="en-US" dirty="0"/>
              <a:t> 2; blk 4 (this was adaptation on FIRST visit)</a:t>
            </a:r>
          </a:p>
        </p:txBody>
      </p:sp>
      <p:pic>
        <p:nvPicPr>
          <p:cNvPr id="5" name="Picture 4">
            <a:extLst>
              <a:ext uri="{FF2B5EF4-FFF2-40B4-BE49-F238E27FC236}">
                <a16:creationId xmlns:a16="http://schemas.microsoft.com/office/drawing/2014/main" id="{1ACE5F20-9CF9-4212-278F-B9E3A68A444F}"/>
              </a:ext>
            </a:extLst>
          </p:cNvPr>
          <p:cNvPicPr>
            <a:picLocks noChangeAspect="1"/>
          </p:cNvPicPr>
          <p:nvPr/>
        </p:nvPicPr>
        <p:blipFill>
          <a:blip r:embed="rId2"/>
          <a:stretch>
            <a:fillRect/>
          </a:stretch>
        </p:blipFill>
        <p:spPr>
          <a:xfrm>
            <a:off x="242595" y="1914896"/>
            <a:ext cx="5652895" cy="4616532"/>
          </a:xfrm>
          <a:prstGeom prst="rect">
            <a:avLst/>
          </a:prstGeom>
        </p:spPr>
      </p:pic>
      <p:pic>
        <p:nvPicPr>
          <p:cNvPr id="7" name="Picture 6">
            <a:extLst>
              <a:ext uri="{FF2B5EF4-FFF2-40B4-BE49-F238E27FC236}">
                <a16:creationId xmlns:a16="http://schemas.microsoft.com/office/drawing/2014/main" id="{4BB4414C-1787-2B5A-3452-9F17BC526AD9}"/>
              </a:ext>
            </a:extLst>
          </p:cNvPr>
          <p:cNvPicPr>
            <a:picLocks noChangeAspect="1"/>
          </p:cNvPicPr>
          <p:nvPr/>
        </p:nvPicPr>
        <p:blipFill>
          <a:blip r:embed="rId3"/>
          <a:stretch>
            <a:fillRect/>
          </a:stretch>
        </p:blipFill>
        <p:spPr>
          <a:xfrm>
            <a:off x="3490455" y="3137334"/>
            <a:ext cx="9255257" cy="3772357"/>
          </a:xfrm>
          <a:prstGeom prst="rect">
            <a:avLst/>
          </a:prstGeom>
        </p:spPr>
      </p:pic>
    </p:spTree>
    <p:extLst>
      <p:ext uri="{BB962C8B-B14F-4D97-AF65-F5344CB8AC3E}">
        <p14:creationId xmlns:p14="http://schemas.microsoft.com/office/powerpoint/2010/main" val="3370853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53C0-6038-5773-5B74-62F5A9449E04}"/>
              </a:ext>
            </a:extLst>
          </p:cNvPr>
          <p:cNvSpPr>
            <a:spLocks noGrp="1"/>
          </p:cNvSpPr>
          <p:nvPr>
            <p:ph type="title"/>
          </p:nvPr>
        </p:nvSpPr>
        <p:spPr/>
        <p:txBody>
          <a:bodyPr>
            <a:normAutofit/>
          </a:bodyPr>
          <a:lstStyle/>
          <a:p>
            <a:r>
              <a:rPr lang="en-US" sz="3200" dirty="0"/>
              <a:t>Large propulsion demands increase locomotor adaptation at the expense of step length symmetry</a:t>
            </a:r>
          </a:p>
        </p:txBody>
      </p:sp>
      <p:sp>
        <p:nvSpPr>
          <p:cNvPr id="3" name="Content Placeholder 2">
            <a:extLst>
              <a:ext uri="{FF2B5EF4-FFF2-40B4-BE49-F238E27FC236}">
                <a16:creationId xmlns:a16="http://schemas.microsoft.com/office/drawing/2014/main" id="{AB983FE7-5259-8E7A-A5FE-8BDE8DA5748C}"/>
              </a:ext>
            </a:extLst>
          </p:cNvPr>
          <p:cNvSpPr>
            <a:spLocks noGrp="1"/>
          </p:cNvSpPr>
          <p:nvPr>
            <p:ph idx="1"/>
          </p:nvPr>
        </p:nvSpPr>
        <p:spPr/>
        <p:txBody>
          <a:bodyPr>
            <a:normAutofit fontScale="62500" lnSpcReduction="20000"/>
          </a:bodyPr>
          <a:lstStyle/>
          <a:p>
            <a:r>
              <a:rPr lang="en-US" dirty="0" err="1"/>
              <a:t>Sombric</a:t>
            </a:r>
            <a:r>
              <a:rPr lang="en-US" dirty="0"/>
              <a:t>, Calvert, Torres-Oviedo</a:t>
            </a:r>
          </a:p>
          <a:p>
            <a:r>
              <a:rPr lang="en-US" dirty="0"/>
              <a:t>2019</a:t>
            </a:r>
          </a:p>
          <a:p>
            <a:r>
              <a:rPr lang="en-US" dirty="0"/>
              <a:t>EXTENSIVE NOTES IN ZOTERO</a:t>
            </a:r>
          </a:p>
          <a:p>
            <a:r>
              <a:rPr lang="en-US" dirty="0"/>
              <a:t>Find faster step length adaptation in incline walking – note unilateral differences (propulsion is adapted in slow leg on incline, braking is adapted in fast leg on decline)</a:t>
            </a:r>
          </a:p>
          <a:p>
            <a:pPr lvl="1"/>
            <a:r>
              <a:rPr lang="en-US" dirty="0"/>
              <a:t>Incline may increase salience of speed difference (greater percieved difference accelerates adaptation </a:t>
            </a:r>
            <a:r>
              <a:rPr lang="en-US" dirty="0" err="1"/>
              <a:t>Hookgamer</a:t>
            </a:r>
            <a:r>
              <a:rPr lang="en-US" dirty="0"/>
              <a:t> 2015)</a:t>
            </a:r>
          </a:p>
          <a:p>
            <a:pPr lvl="1"/>
            <a:r>
              <a:rPr lang="en-US" dirty="0"/>
              <a:t>The augmented propulsive force may drive aftereffects (potentially one or both of AJ’s papers address this?)</a:t>
            </a:r>
          </a:p>
          <a:p>
            <a:pPr lvl="1"/>
            <a:r>
              <a:rPr lang="en-US" dirty="0"/>
              <a:t>The higher energetic cost of incline walking may make participants more sensitive to changes in metabolic cost associated with asymmetry (metabolic cost work done by Finley 2013) and the sensitivity test done by me</a:t>
            </a:r>
          </a:p>
          <a:p>
            <a:pPr lvl="1"/>
            <a:r>
              <a:rPr lang="en-US" dirty="0">
                <a:solidFill>
                  <a:schemeClr val="accent4"/>
                </a:solidFill>
                <a:highlight>
                  <a:srgbClr val="800080"/>
                </a:highlight>
              </a:rPr>
              <a:t>Is faster adaptation in incline the result of greater sensitivity to the metabolic costs of asymmetry? </a:t>
            </a:r>
            <a:r>
              <a:rPr lang="en-US" dirty="0"/>
              <a:t>This is my gap in the literature</a:t>
            </a:r>
          </a:p>
          <a:p>
            <a:r>
              <a:rPr lang="en-US" dirty="0"/>
              <a:t>Leg orientations – unilateral adaptations and contralateral relationships between legs during adaptation and aftereffects are occluded by asymmetry metrics</a:t>
            </a:r>
          </a:p>
          <a:p>
            <a:pPr lvl="1"/>
            <a:r>
              <a:rPr lang="en-US" dirty="0"/>
              <a:t>Step length adaptation is mostly in the fast leg</a:t>
            </a:r>
          </a:p>
          <a:p>
            <a:pPr lvl="1"/>
            <a:r>
              <a:rPr lang="en-US" dirty="0"/>
              <a:t>In incline group propulsion adaptation is primarily in the slow leg</a:t>
            </a:r>
          </a:p>
          <a:p>
            <a:pPr lvl="1"/>
            <a:r>
              <a:rPr lang="en-US" dirty="0"/>
              <a:t>In decline braking adaptation is primarily in the fast leg</a:t>
            </a:r>
          </a:p>
          <a:p>
            <a:r>
              <a:rPr lang="en-US" dirty="0"/>
              <a:t>Subjects on incline overshot symmetry (incline as a short cut to the past symmetrical adaptation observed by Sanchez 2019?)</a:t>
            </a:r>
          </a:p>
          <a:p>
            <a:pPr lvl="1"/>
            <a:endParaRPr lang="en-US" dirty="0"/>
          </a:p>
          <a:p>
            <a:endParaRPr lang="en-US" dirty="0"/>
          </a:p>
        </p:txBody>
      </p:sp>
    </p:spTree>
    <p:extLst>
      <p:ext uri="{BB962C8B-B14F-4D97-AF65-F5344CB8AC3E}">
        <p14:creationId xmlns:p14="http://schemas.microsoft.com/office/powerpoint/2010/main" val="1685117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0B09F-C8AF-3852-967A-B69688A79858}"/>
              </a:ext>
            </a:extLst>
          </p:cNvPr>
          <p:cNvSpPr>
            <a:spLocks noGrp="1"/>
          </p:cNvSpPr>
          <p:nvPr>
            <p:ph type="title"/>
          </p:nvPr>
        </p:nvSpPr>
        <p:spPr/>
        <p:txBody>
          <a:bodyPr/>
          <a:lstStyle/>
          <a:p>
            <a:endParaRPr lang="en-US"/>
          </a:p>
        </p:txBody>
      </p:sp>
      <p:pic>
        <p:nvPicPr>
          <p:cNvPr id="5" name="Content Placeholder 4" descr="A group of diagrams showing different types of data&#10;&#10;Description automatically generated">
            <a:extLst>
              <a:ext uri="{FF2B5EF4-FFF2-40B4-BE49-F238E27FC236}">
                <a16:creationId xmlns:a16="http://schemas.microsoft.com/office/drawing/2014/main" id="{41B7236A-0D7E-CD02-8D05-886050FEF8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09638" y="523081"/>
            <a:ext cx="6178532" cy="5811838"/>
          </a:xfrm>
        </p:spPr>
      </p:pic>
      <p:pic>
        <p:nvPicPr>
          <p:cNvPr id="7" name="Picture 6" descr="A diagram of different colored lines&#10;&#10;Description automatically generated">
            <a:extLst>
              <a:ext uri="{FF2B5EF4-FFF2-40B4-BE49-F238E27FC236}">
                <a16:creationId xmlns:a16="http://schemas.microsoft.com/office/drawing/2014/main" id="{B5D98EA4-B2CB-2855-3A01-459DCD2ACA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311" y="425561"/>
            <a:ext cx="4766957" cy="2899489"/>
          </a:xfrm>
          <a:prstGeom prst="rect">
            <a:avLst/>
          </a:prstGeom>
        </p:spPr>
      </p:pic>
      <p:sp>
        <p:nvSpPr>
          <p:cNvPr id="10" name="Rectangle 9">
            <a:extLst>
              <a:ext uri="{FF2B5EF4-FFF2-40B4-BE49-F238E27FC236}">
                <a16:creationId xmlns:a16="http://schemas.microsoft.com/office/drawing/2014/main" id="{22D87964-5839-A687-00D6-934CA13441BD}"/>
              </a:ext>
            </a:extLst>
          </p:cNvPr>
          <p:cNvSpPr/>
          <p:nvPr/>
        </p:nvSpPr>
        <p:spPr>
          <a:xfrm>
            <a:off x="8714792" y="3429000"/>
            <a:ext cx="2286000"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872D6F9-AF9F-2839-178E-39D5464673E6}"/>
              </a:ext>
            </a:extLst>
          </p:cNvPr>
          <p:cNvSpPr/>
          <p:nvPr/>
        </p:nvSpPr>
        <p:spPr>
          <a:xfrm>
            <a:off x="8714792" y="1999487"/>
            <a:ext cx="2286000"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730631-6E9B-E82B-BB29-29585FCAC7F0}"/>
              </a:ext>
            </a:extLst>
          </p:cNvPr>
          <p:cNvSpPr/>
          <p:nvPr/>
        </p:nvSpPr>
        <p:spPr>
          <a:xfrm>
            <a:off x="408311" y="1845087"/>
            <a:ext cx="1261098"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9066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DA02D-335E-DA66-2704-FCF534AFAEF9}"/>
              </a:ext>
            </a:extLst>
          </p:cNvPr>
          <p:cNvSpPr>
            <a:spLocks noGrp="1"/>
          </p:cNvSpPr>
          <p:nvPr>
            <p:ph type="title"/>
          </p:nvPr>
        </p:nvSpPr>
        <p:spPr/>
        <p:txBody>
          <a:bodyPr/>
          <a:lstStyle/>
          <a:p>
            <a:endParaRPr lang="en-US"/>
          </a:p>
        </p:txBody>
      </p:sp>
      <p:pic>
        <p:nvPicPr>
          <p:cNvPr id="5" name="Content Placeholder 4" descr="A close-up of several diagrams&#10;&#10;Description automatically generated">
            <a:extLst>
              <a:ext uri="{FF2B5EF4-FFF2-40B4-BE49-F238E27FC236}">
                <a16:creationId xmlns:a16="http://schemas.microsoft.com/office/drawing/2014/main" id="{4C237B33-43A5-4D21-9261-5323567577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83851" y="365125"/>
            <a:ext cx="5408149" cy="6127750"/>
          </a:xfrm>
        </p:spPr>
      </p:pic>
      <p:sp>
        <p:nvSpPr>
          <p:cNvPr id="6" name="TextBox 5">
            <a:extLst>
              <a:ext uri="{FF2B5EF4-FFF2-40B4-BE49-F238E27FC236}">
                <a16:creationId xmlns:a16="http://schemas.microsoft.com/office/drawing/2014/main" id="{CA712254-F1A0-D430-7D18-817269A65FDC}"/>
              </a:ext>
            </a:extLst>
          </p:cNvPr>
          <p:cNvSpPr txBox="1"/>
          <p:nvPr/>
        </p:nvSpPr>
        <p:spPr>
          <a:xfrm>
            <a:off x="1535185" y="2206305"/>
            <a:ext cx="5008228" cy="1477328"/>
          </a:xfrm>
          <a:prstGeom prst="rect">
            <a:avLst/>
          </a:prstGeom>
          <a:noFill/>
        </p:spPr>
        <p:txBody>
          <a:bodyPr wrap="square" rtlCol="0">
            <a:spAutoFit/>
          </a:bodyPr>
          <a:lstStyle/>
          <a:p>
            <a:r>
              <a:rPr lang="en-US" dirty="0"/>
              <a:t>Leg orientations with respect to the hip – participants recover the leg orientation of the matching baseline speed during adaptation (</a:t>
            </a:r>
            <a:r>
              <a:rPr lang="en-US" dirty="0" err="1"/>
              <a:t>ie</a:t>
            </a:r>
            <a:r>
              <a:rPr lang="en-US" dirty="0"/>
              <a:t> fast leg returns to fast baseline orientation while slow leg returns to slow leg orientation)</a:t>
            </a:r>
          </a:p>
        </p:txBody>
      </p:sp>
    </p:spTree>
    <p:extLst>
      <p:ext uri="{BB962C8B-B14F-4D97-AF65-F5344CB8AC3E}">
        <p14:creationId xmlns:p14="http://schemas.microsoft.com/office/powerpoint/2010/main" val="2322423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6E319-3519-F567-9E1F-13A65D588488}"/>
              </a:ext>
            </a:extLst>
          </p:cNvPr>
          <p:cNvSpPr>
            <a:spLocks noGrp="1"/>
          </p:cNvSpPr>
          <p:nvPr>
            <p:ph type="title"/>
          </p:nvPr>
        </p:nvSpPr>
        <p:spPr/>
        <p:txBody>
          <a:bodyPr/>
          <a:lstStyle/>
          <a:p>
            <a:r>
              <a:rPr lang="en-US" dirty="0"/>
              <a:t>To compare my data to this paper</a:t>
            </a:r>
          </a:p>
        </p:txBody>
      </p:sp>
      <p:sp>
        <p:nvSpPr>
          <p:cNvPr id="3" name="Content Placeholder 2">
            <a:extLst>
              <a:ext uri="{FF2B5EF4-FFF2-40B4-BE49-F238E27FC236}">
                <a16:creationId xmlns:a16="http://schemas.microsoft.com/office/drawing/2014/main" id="{D3CF1D82-3F9F-4D9C-C137-F55D6FD80233}"/>
              </a:ext>
            </a:extLst>
          </p:cNvPr>
          <p:cNvSpPr>
            <a:spLocks noGrp="1"/>
          </p:cNvSpPr>
          <p:nvPr>
            <p:ph idx="1"/>
          </p:nvPr>
        </p:nvSpPr>
        <p:spPr/>
        <p:txBody>
          <a:bodyPr/>
          <a:lstStyle/>
          <a:p>
            <a:r>
              <a:rPr lang="en-US" dirty="0"/>
              <a:t>Figure need to make : compares fast leg between effort conditions and slow leg between effort conditions for braking and propulsion forces</a:t>
            </a:r>
          </a:p>
          <a:p>
            <a:pPr lvl="1"/>
            <a:r>
              <a:rPr lang="en-US" dirty="0"/>
              <a:t>A single panel will show braking for the fast leg in high, low, control</a:t>
            </a:r>
          </a:p>
          <a:p>
            <a:pPr lvl="1"/>
            <a:r>
              <a:rPr lang="en-US" dirty="0"/>
              <a:t>“” braking for slow leg</a:t>
            </a:r>
          </a:p>
          <a:p>
            <a:pPr lvl="1"/>
            <a:r>
              <a:rPr lang="en-US" dirty="0"/>
              <a:t>“” propulsion for fast leg</a:t>
            </a:r>
          </a:p>
          <a:p>
            <a:pPr lvl="1"/>
            <a:r>
              <a:rPr lang="en-US" dirty="0"/>
              <a:t>“” propulsion for slow leg</a:t>
            </a:r>
          </a:p>
          <a:p>
            <a:r>
              <a:rPr lang="en-US" dirty="0"/>
              <a:t>Calculate leg orientation metrics – are there differences between effort groups?</a:t>
            </a:r>
          </a:p>
        </p:txBody>
      </p:sp>
    </p:spTree>
    <p:extLst>
      <p:ext uri="{BB962C8B-B14F-4D97-AF65-F5344CB8AC3E}">
        <p14:creationId xmlns:p14="http://schemas.microsoft.com/office/powerpoint/2010/main" val="2924061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8740E-8F98-07CF-A896-87FAA15A26A4}"/>
              </a:ext>
            </a:extLst>
          </p:cNvPr>
          <p:cNvSpPr>
            <a:spLocks noGrp="1"/>
          </p:cNvSpPr>
          <p:nvPr>
            <p:ph type="title"/>
          </p:nvPr>
        </p:nvSpPr>
        <p:spPr>
          <a:xfrm>
            <a:off x="838200" y="365125"/>
            <a:ext cx="3958389" cy="1993064"/>
          </a:xfrm>
        </p:spPr>
        <p:txBody>
          <a:bodyPr>
            <a:normAutofit/>
          </a:bodyPr>
          <a:lstStyle/>
          <a:p>
            <a:r>
              <a:rPr lang="en-US" sz="1100" dirty="0"/>
              <a:t>Comparison of braking force to data from “Large propulsion demands increase locomotor </a:t>
            </a:r>
            <a:r>
              <a:rPr lang="en-US" sz="1100" dirty="0" err="1"/>
              <a:t>Adatptation</a:t>
            </a:r>
            <a:r>
              <a:rPr lang="en-US" sz="1100" dirty="0"/>
              <a:t> at the expense of step length symmetry” (</a:t>
            </a:r>
            <a:r>
              <a:rPr lang="en-US" sz="1100" dirty="0" err="1"/>
              <a:t>Sombric</a:t>
            </a:r>
            <a:r>
              <a:rPr lang="en-US" sz="1100" dirty="0"/>
              <a:t>, Calvert, Torres-Oviedo) 2019. – mine is </a:t>
            </a:r>
            <a:r>
              <a:rPr lang="en-US" sz="1100" dirty="0" err="1"/>
              <a:t>normalixed</a:t>
            </a:r>
            <a:r>
              <a:rPr lang="en-US" sz="1100" dirty="0"/>
              <a:t> to mass right now, can change that </a:t>
            </a:r>
          </a:p>
        </p:txBody>
      </p:sp>
      <p:pic>
        <p:nvPicPr>
          <p:cNvPr id="7" name="Content Placeholder 6">
            <a:extLst>
              <a:ext uri="{FF2B5EF4-FFF2-40B4-BE49-F238E27FC236}">
                <a16:creationId xmlns:a16="http://schemas.microsoft.com/office/drawing/2014/main" id="{D4A0D326-BC6C-06D9-9367-FAD53DB1647C}"/>
              </a:ext>
            </a:extLst>
          </p:cNvPr>
          <p:cNvPicPr>
            <a:picLocks noGrp="1" noChangeAspect="1"/>
          </p:cNvPicPr>
          <p:nvPr>
            <p:ph idx="1"/>
          </p:nvPr>
        </p:nvPicPr>
        <p:blipFill>
          <a:blip r:embed="rId2"/>
          <a:stretch>
            <a:fillRect/>
          </a:stretch>
        </p:blipFill>
        <p:spPr>
          <a:xfrm>
            <a:off x="0" y="2506662"/>
            <a:ext cx="9089872" cy="4351338"/>
          </a:xfrm>
        </p:spPr>
      </p:pic>
      <p:pic>
        <p:nvPicPr>
          <p:cNvPr id="5" name="Picture 4">
            <a:extLst>
              <a:ext uri="{FF2B5EF4-FFF2-40B4-BE49-F238E27FC236}">
                <a16:creationId xmlns:a16="http://schemas.microsoft.com/office/drawing/2014/main" id="{E6E66A72-A768-3F61-230D-D7E900D2B571}"/>
              </a:ext>
            </a:extLst>
          </p:cNvPr>
          <p:cNvPicPr>
            <a:picLocks noChangeAspect="1"/>
          </p:cNvPicPr>
          <p:nvPr/>
        </p:nvPicPr>
        <p:blipFill>
          <a:blip r:embed="rId3"/>
          <a:stretch>
            <a:fillRect/>
          </a:stretch>
        </p:blipFill>
        <p:spPr>
          <a:xfrm>
            <a:off x="4011399" y="0"/>
            <a:ext cx="8906774" cy="6858000"/>
          </a:xfrm>
          <a:prstGeom prst="rect">
            <a:avLst/>
          </a:prstGeom>
        </p:spPr>
      </p:pic>
    </p:spTree>
    <p:extLst>
      <p:ext uri="{BB962C8B-B14F-4D97-AF65-F5344CB8AC3E}">
        <p14:creationId xmlns:p14="http://schemas.microsoft.com/office/powerpoint/2010/main" val="2920307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1D590-885D-1676-293C-8422F22EC1DC}"/>
              </a:ext>
            </a:extLst>
          </p:cNvPr>
          <p:cNvSpPr>
            <a:spLocks noGrp="1"/>
          </p:cNvSpPr>
          <p:nvPr>
            <p:ph type="title"/>
          </p:nvPr>
        </p:nvSpPr>
        <p:spPr>
          <a:xfrm>
            <a:off x="838200" y="365125"/>
            <a:ext cx="4424265" cy="2928581"/>
          </a:xfrm>
        </p:spPr>
        <p:txBody>
          <a:bodyPr>
            <a:noAutofit/>
          </a:bodyPr>
          <a:lstStyle/>
          <a:p>
            <a:r>
              <a:rPr lang="en-US" sz="2400" dirty="0"/>
              <a:t>Ogawa, T., Kawashima, N., Ogata, T., and Nakazawa, K. (2014). Predictive control of ankle stiffness at heel contact is a key element of locomotor adaptation during split-belt treadmill walking in humans. J. </a:t>
            </a:r>
            <a:r>
              <a:rPr lang="en-US" sz="2400" dirty="0" err="1"/>
              <a:t>Neurophysiol</a:t>
            </a:r>
            <a:r>
              <a:rPr lang="en-US" sz="2400" dirty="0"/>
              <a:t>. 111, 722–732. </a:t>
            </a:r>
            <a:r>
              <a:rPr lang="en-US" sz="2400" dirty="0" err="1"/>
              <a:t>doi</a:t>
            </a:r>
            <a:r>
              <a:rPr lang="en-US" sz="2400" dirty="0"/>
              <a:t>: 10.1152/jn.00497.2012</a:t>
            </a:r>
          </a:p>
        </p:txBody>
      </p:sp>
      <p:pic>
        <p:nvPicPr>
          <p:cNvPr id="8" name="Picture 7">
            <a:extLst>
              <a:ext uri="{FF2B5EF4-FFF2-40B4-BE49-F238E27FC236}">
                <a16:creationId xmlns:a16="http://schemas.microsoft.com/office/drawing/2014/main" id="{BBDBD77C-5873-491D-29A2-7ECB525A382C}"/>
              </a:ext>
            </a:extLst>
          </p:cNvPr>
          <p:cNvPicPr>
            <a:picLocks noChangeAspect="1"/>
          </p:cNvPicPr>
          <p:nvPr/>
        </p:nvPicPr>
        <p:blipFill>
          <a:blip r:embed="rId2"/>
          <a:stretch>
            <a:fillRect/>
          </a:stretch>
        </p:blipFill>
        <p:spPr>
          <a:xfrm>
            <a:off x="5028521" y="0"/>
            <a:ext cx="7163479" cy="6858000"/>
          </a:xfrm>
          <a:prstGeom prst="rect">
            <a:avLst/>
          </a:prstGeom>
        </p:spPr>
      </p:pic>
      <p:sp>
        <p:nvSpPr>
          <p:cNvPr id="5" name="TextBox 4">
            <a:extLst>
              <a:ext uri="{FF2B5EF4-FFF2-40B4-BE49-F238E27FC236}">
                <a16:creationId xmlns:a16="http://schemas.microsoft.com/office/drawing/2014/main" id="{0C578901-99A4-4F3D-DEBF-0A2123290C95}"/>
              </a:ext>
            </a:extLst>
          </p:cNvPr>
          <p:cNvSpPr txBox="1"/>
          <p:nvPr/>
        </p:nvSpPr>
        <p:spPr>
          <a:xfrm>
            <a:off x="704675" y="3565321"/>
            <a:ext cx="4387442" cy="2585323"/>
          </a:xfrm>
          <a:prstGeom prst="rect">
            <a:avLst/>
          </a:prstGeom>
          <a:noFill/>
        </p:spPr>
        <p:txBody>
          <a:bodyPr wrap="square" rtlCol="0">
            <a:spAutoFit/>
          </a:bodyPr>
          <a:lstStyle/>
          <a:p>
            <a:pPr marL="285750" indent="-285750">
              <a:buFont typeface="Arial" panose="020B0604020202020204" pitchFamily="34" charset="0"/>
              <a:buChar char="•"/>
            </a:pPr>
            <a:r>
              <a:rPr lang="en-US"/>
              <a:t> EXTENSIVE NOTES IN ZOTERO</a:t>
            </a:r>
          </a:p>
          <a:p>
            <a:r>
              <a:rPr lang="en-US" dirty="0"/>
              <a:t>Observed adaptation and after-effects in braking force but not in propulsive force</a:t>
            </a:r>
          </a:p>
          <a:p>
            <a:pPr marL="285750" indent="-285750">
              <a:buFont typeface="Arial" panose="020B0604020202020204" pitchFamily="34" charset="0"/>
              <a:buChar char="•"/>
            </a:pPr>
            <a:r>
              <a:rPr lang="en-US" dirty="0"/>
              <a:t>Propose that braking force is the predictive feedforward component of split belt, while propulsive forces are reactive</a:t>
            </a:r>
          </a:p>
          <a:p>
            <a:pPr marL="285750" indent="-285750">
              <a:buFont typeface="Arial" panose="020B0604020202020204" pitchFamily="34" charset="0"/>
              <a:buChar char="•"/>
            </a:pPr>
            <a:r>
              <a:rPr lang="en-US" dirty="0"/>
              <a:t>Noted largest change in braking on the slow leg and propulsion in the fast leg </a:t>
            </a:r>
          </a:p>
        </p:txBody>
      </p:sp>
    </p:spTree>
    <p:extLst>
      <p:ext uri="{BB962C8B-B14F-4D97-AF65-F5344CB8AC3E}">
        <p14:creationId xmlns:p14="http://schemas.microsoft.com/office/powerpoint/2010/main" val="1782023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23825</TotalTime>
  <Words>2935</Words>
  <Application>Microsoft Office PowerPoint</Application>
  <PresentationFormat>Widescreen</PresentationFormat>
  <Paragraphs>214</Paragraphs>
  <Slides>31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Courier New</vt:lpstr>
      <vt:lpstr>Office Theme</vt:lpstr>
      <vt:lpstr>Split-belt dynamics literature + metrics</vt:lpstr>
      <vt:lpstr>Dynamic Asymmetries Do Not Match Spatiotemporal Step Asymmetries during Split-Belt Walking </vt:lpstr>
      <vt:lpstr>Dynamic Asymmetries Do Not Match Spatiotemporal Step Asymmetries during Split-Belt Walking </vt:lpstr>
      <vt:lpstr>Large propulsion demands increase locomotor adaptation at the expense of step length symmetry</vt:lpstr>
      <vt:lpstr>PowerPoint Presentation</vt:lpstr>
      <vt:lpstr>PowerPoint Presentation</vt:lpstr>
      <vt:lpstr>To compare my data to this paper</vt:lpstr>
      <vt:lpstr>Comparison of braking force to data from “Large propulsion demands increase locomotor Adatptation at the expense of step length symmetry” (Sombric, Calvert, Torres-Oviedo) 2019. – mine is normalixed to mass right now, can change that </vt:lpstr>
      <vt:lpstr>Ogawa, T., Kawashima, N., Ogata, T., and Nakazawa, K. (2014). Predictive control of ankle stiffness at heel contact is a key element of locomotor adaptation during split-belt treadmill walking in humans. J. Neurophysiol. 111, 722–732. doi: 10.1152/jn.00497.2012</vt:lpstr>
      <vt:lpstr>Ogawa, T., Kawashima, N., Ogata, T., and Nakazawa, K. (2014). Predictive control of ankle stiffness at heel contact is a key element of locomotor adaptation during split-belt treadmill walking in humans.</vt:lpstr>
      <vt:lpstr>To compare my data to this paper</vt:lpstr>
      <vt:lpstr>Braking and propulsion forces</vt:lpstr>
      <vt:lpstr>PowerPoint Presentation</vt:lpstr>
      <vt:lpstr>Yokoyama, Sato, Ogawa, Yamamoto, Nakazawa, Kawashima. Characteristics of the gait adaptation process due to split-belt treadmill walking under a wide range of right-left speed ratios (2018)</vt:lpstr>
      <vt:lpstr>Finely 2013</vt:lpstr>
      <vt:lpstr>Hookgamer 2015</vt:lpstr>
      <vt:lpstr>On Nonlinear Regression for Trends in Split-belt treadmill training</vt:lpstr>
      <vt:lpstr>To do</vt:lpstr>
      <vt:lpstr>To do</vt:lpstr>
      <vt:lpstr>Differences in step length symmetry for the control group?</vt:lpstr>
      <vt:lpstr>Learning</vt:lpstr>
      <vt:lpstr>Readaptation / Savings</vt:lpstr>
      <vt:lpstr>8 August</vt:lpstr>
      <vt:lpstr>8 August cont. differences between groups?</vt:lpstr>
      <vt:lpstr>PowerPoint Presentation</vt:lpstr>
      <vt:lpstr>PowerPoint Presentation</vt:lpstr>
      <vt:lpstr>Follow Up Experiment : VMR Effort and Learning</vt:lpstr>
      <vt:lpstr>Follow Up Experiment : VMR Effort and Learning</vt:lpstr>
      <vt:lpstr>9 August  </vt:lpstr>
      <vt:lpstr>On Nonlinear Regression for Trends in Split-belt treadmill training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Split-belt dynamics literature + metrics</dc:title>
  <dc:creator>Rachel Marbaker</dc:creator>
  <cp:lastModifiedBy>Rachel Marbaker</cp:lastModifiedBy>
  <cp:revision>1</cp:revision>
  <dcterms:created xsi:type="dcterms:W3CDTF">2023-07-20T17:02:47Z</dcterms:created>
  <dcterms:modified xsi:type="dcterms:W3CDTF">2023-08-15T19:02:44Z</dcterms:modified>
</cp:coreProperties>
</file>

<file path=docProps/thumbnail.jpeg>
</file>